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256" r:id="rId2"/>
    <p:sldId id="257" r:id="rId3"/>
    <p:sldId id="258" r:id="rId4"/>
    <p:sldId id="259" r:id="rId5"/>
    <p:sldId id="260" r:id="rId6"/>
    <p:sldId id="262" r:id="rId7"/>
    <p:sldId id="263" r:id="rId8"/>
    <p:sldId id="264" r:id="rId9"/>
    <p:sldId id="265" r:id="rId10"/>
    <p:sldId id="266" r:id="rId11"/>
    <p:sldId id="284" r:id="rId12"/>
    <p:sldId id="267" r:id="rId13"/>
    <p:sldId id="268" r:id="rId14"/>
    <p:sldId id="269" r:id="rId15"/>
    <p:sldId id="270" r:id="rId16"/>
    <p:sldId id="271" r:id="rId17"/>
    <p:sldId id="272" r:id="rId18"/>
    <p:sldId id="273" r:id="rId19"/>
    <p:sldId id="285" r:id="rId20"/>
    <p:sldId id="274" r:id="rId21"/>
    <p:sldId id="275" r:id="rId22"/>
    <p:sldId id="286" r:id="rId23"/>
    <p:sldId id="277" r:id="rId24"/>
    <p:sldId id="278" r:id="rId25"/>
    <p:sldId id="279" r:id="rId26"/>
    <p:sldId id="281" r:id="rId27"/>
    <p:sldId id="282" r:id="rId28"/>
    <p:sldId id="261" r:id="rId29"/>
    <p:sldId id="280" r:id="rId30"/>
  </p:sldIdLst>
  <p:sldSz cx="100711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1pPr>
    <a:lvl2pPr marL="0" marR="0" indent="45720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2pPr>
    <a:lvl3pPr marL="0" marR="0" indent="91440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3pPr>
    <a:lvl4pPr marL="0" marR="0" indent="137160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4pPr>
    <a:lvl5pPr marL="0" marR="0" indent="182880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5pPr>
    <a:lvl6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6pPr>
    <a:lvl7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7pPr>
    <a:lvl8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8pPr>
    <a:lvl9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CE3C5A-ADD1-4B3C-ABB1-836F6A4BD9A7}" v="111" dt="2020-10-21T16:23:04.50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84179" autoAdjust="0"/>
  </p:normalViewPr>
  <p:slideViewPr>
    <p:cSldViewPr snapToGrid="0">
      <p:cViewPr varScale="1">
        <p:scale>
          <a:sx n="98" d="100"/>
          <a:sy n="98" d="100"/>
        </p:scale>
        <p:origin x="1624" y="6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7" d="100"/>
          <a:sy n="97" d="100"/>
        </p:scale>
        <p:origin x="35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ël Madon X2016" userId="fd7d327c-5aa3-46e1-97a6-104175f2ff1c" providerId="ADAL" clId="{A1CE3C5A-ADD1-4B3C-ABB1-836F6A4BD9A7}"/>
    <pc:docChg chg="undo custSel modSld sldOrd modMainMaster">
      <pc:chgData name="Maël Madon X2016" userId="fd7d327c-5aa3-46e1-97a6-104175f2ff1c" providerId="ADAL" clId="{A1CE3C5A-ADD1-4B3C-ABB1-836F6A4BD9A7}" dt="2020-10-21T16:23:04.500" v="684" actId="554"/>
      <pc:docMkLst>
        <pc:docMk/>
      </pc:docMkLst>
      <pc:sldChg chg="modSp">
        <pc:chgData name="Maël Madon X2016" userId="fd7d327c-5aa3-46e1-97a6-104175f2ff1c" providerId="ADAL" clId="{A1CE3C5A-ADD1-4B3C-ABB1-836F6A4BD9A7}" dt="2020-10-20T06:15:04.890" v="410" actId="553"/>
        <pc:sldMkLst>
          <pc:docMk/>
          <pc:sldMk cId="0" sldId="256"/>
        </pc:sldMkLst>
        <pc:picChg chg="mod">
          <ac:chgData name="Maël Madon X2016" userId="fd7d327c-5aa3-46e1-97a6-104175f2ff1c" providerId="ADAL" clId="{A1CE3C5A-ADD1-4B3C-ABB1-836F6A4BD9A7}" dt="2020-10-20T06:15:04.890" v="410" actId="553"/>
          <ac:picMkLst>
            <pc:docMk/>
            <pc:sldMk cId="0" sldId="256"/>
            <ac:picMk id="4" creationId="{907DF85A-683E-467F-98D0-D303839DACC3}"/>
          </ac:picMkLst>
        </pc:picChg>
      </pc:sldChg>
      <pc:sldChg chg="modSp">
        <pc:chgData name="Maël Madon X2016" userId="fd7d327c-5aa3-46e1-97a6-104175f2ff1c" providerId="ADAL" clId="{A1CE3C5A-ADD1-4B3C-ABB1-836F6A4BD9A7}" dt="2020-10-20T06:13:12.634" v="403" actId="14100"/>
        <pc:sldMkLst>
          <pc:docMk/>
          <pc:sldMk cId="0" sldId="257"/>
        </pc:sldMkLst>
        <pc:picChg chg="mod">
          <ac:chgData name="Maël Madon X2016" userId="fd7d327c-5aa3-46e1-97a6-104175f2ff1c" providerId="ADAL" clId="{A1CE3C5A-ADD1-4B3C-ABB1-836F6A4BD9A7}" dt="2020-10-20T06:13:12.634" v="403" actId="14100"/>
          <ac:picMkLst>
            <pc:docMk/>
            <pc:sldMk cId="0" sldId="257"/>
            <ac:picMk id="10" creationId="{92A76ABD-9D9E-4CA3-8FBE-254C0C8CFC37}"/>
          </ac:picMkLst>
        </pc:picChg>
      </pc:sldChg>
      <pc:sldChg chg="modSp">
        <pc:chgData name="Maël Madon X2016" userId="fd7d327c-5aa3-46e1-97a6-104175f2ff1c" providerId="ADAL" clId="{A1CE3C5A-ADD1-4B3C-ABB1-836F6A4BD9A7}" dt="2020-10-20T06:15:21.372" v="413" actId="554"/>
        <pc:sldMkLst>
          <pc:docMk/>
          <pc:sldMk cId="0" sldId="258"/>
        </pc:sldMkLst>
        <pc:picChg chg="mod">
          <ac:chgData name="Maël Madon X2016" userId="fd7d327c-5aa3-46e1-97a6-104175f2ff1c" providerId="ADAL" clId="{A1CE3C5A-ADD1-4B3C-ABB1-836F6A4BD9A7}" dt="2020-10-20T06:15:21.372" v="413" actId="554"/>
          <ac:picMkLst>
            <pc:docMk/>
            <pc:sldMk cId="0" sldId="258"/>
            <ac:picMk id="8" creationId="{A35EF85E-F6DA-4221-A633-A3627A0FD74C}"/>
          </ac:picMkLst>
        </pc:picChg>
      </pc:sldChg>
      <pc:sldChg chg="modSp">
        <pc:chgData name="Maël Madon X2016" userId="fd7d327c-5aa3-46e1-97a6-104175f2ff1c" providerId="ADAL" clId="{A1CE3C5A-ADD1-4B3C-ABB1-836F6A4BD9A7}" dt="2020-10-20T06:15:33.540" v="416" actId="554"/>
        <pc:sldMkLst>
          <pc:docMk/>
          <pc:sldMk cId="0" sldId="259"/>
        </pc:sldMkLst>
        <pc:picChg chg="mod">
          <ac:chgData name="Maël Madon X2016" userId="fd7d327c-5aa3-46e1-97a6-104175f2ff1c" providerId="ADAL" clId="{A1CE3C5A-ADD1-4B3C-ABB1-836F6A4BD9A7}" dt="2020-10-20T06:15:33.540" v="416" actId="554"/>
          <ac:picMkLst>
            <pc:docMk/>
            <pc:sldMk cId="0" sldId="259"/>
            <ac:picMk id="4" creationId="{73D0FB46-FC70-4146-806F-5244FC27448C}"/>
          </ac:picMkLst>
        </pc:picChg>
      </pc:sldChg>
      <pc:sldChg chg="modSp">
        <pc:chgData name="Maël Madon X2016" userId="fd7d327c-5aa3-46e1-97a6-104175f2ff1c" providerId="ADAL" clId="{A1CE3C5A-ADD1-4B3C-ABB1-836F6A4BD9A7}" dt="2020-10-20T06:15:49.025" v="419" actId="553"/>
        <pc:sldMkLst>
          <pc:docMk/>
          <pc:sldMk cId="0" sldId="260"/>
        </pc:sldMkLst>
        <pc:picChg chg="mod">
          <ac:chgData name="Maël Madon X2016" userId="fd7d327c-5aa3-46e1-97a6-104175f2ff1c" providerId="ADAL" clId="{A1CE3C5A-ADD1-4B3C-ABB1-836F6A4BD9A7}" dt="2020-10-20T06:15:49.025" v="419" actId="553"/>
          <ac:picMkLst>
            <pc:docMk/>
            <pc:sldMk cId="0" sldId="260"/>
            <ac:picMk id="2" creationId="{5876B800-0EF5-4726-B433-15297B3E65D7}"/>
          </ac:picMkLst>
        </pc:picChg>
      </pc:sldChg>
      <pc:sldChg chg="ord">
        <pc:chgData name="Maël Madon X2016" userId="fd7d327c-5aa3-46e1-97a6-104175f2ff1c" providerId="ADAL" clId="{A1CE3C5A-ADD1-4B3C-ABB1-836F6A4BD9A7}" dt="2020-10-21T11:37:19.517" v="493"/>
        <pc:sldMkLst>
          <pc:docMk/>
          <pc:sldMk cId="0" sldId="261"/>
        </pc:sldMkLst>
      </pc:sldChg>
      <pc:sldChg chg="modSp">
        <pc:chgData name="Maël Madon X2016" userId="fd7d327c-5aa3-46e1-97a6-104175f2ff1c" providerId="ADAL" clId="{A1CE3C5A-ADD1-4B3C-ABB1-836F6A4BD9A7}" dt="2020-10-20T06:16:08.043" v="422" actId="553"/>
        <pc:sldMkLst>
          <pc:docMk/>
          <pc:sldMk cId="0" sldId="262"/>
        </pc:sldMkLst>
        <pc:picChg chg="mod">
          <ac:chgData name="Maël Madon X2016" userId="fd7d327c-5aa3-46e1-97a6-104175f2ff1c" providerId="ADAL" clId="{A1CE3C5A-ADD1-4B3C-ABB1-836F6A4BD9A7}" dt="2020-10-20T06:16:08.043" v="422" actId="553"/>
          <ac:picMkLst>
            <pc:docMk/>
            <pc:sldMk cId="0" sldId="262"/>
            <ac:picMk id="3" creationId="{FB5798BE-D2FE-4552-9D78-F491C4A85537}"/>
          </ac:picMkLst>
        </pc:picChg>
      </pc:sldChg>
      <pc:sldChg chg="modSp">
        <pc:chgData name="Maël Madon X2016" userId="fd7d327c-5aa3-46e1-97a6-104175f2ff1c" providerId="ADAL" clId="{A1CE3C5A-ADD1-4B3C-ABB1-836F6A4BD9A7}" dt="2020-10-20T06:16:15.463" v="425" actId="554"/>
        <pc:sldMkLst>
          <pc:docMk/>
          <pc:sldMk cId="0" sldId="263"/>
        </pc:sldMkLst>
        <pc:picChg chg="mod">
          <ac:chgData name="Maël Madon X2016" userId="fd7d327c-5aa3-46e1-97a6-104175f2ff1c" providerId="ADAL" clId="{A1CE3C5A-ADD1-4B3C-ABB1-836F6A4BD9A7}" dt="2020-10-20T06:16:15.463" v="425" actId="554"/>
          <ac:picMkLst>
            <pc:docMk/>
            <pc:sldMk cId="0" sldId="263"/>
            <ac:picMk id="4" creationId="{B9FE7126-EF12-4520-8797-5E26F6AC32B7}"/>
          </ac:picMkLst>
        </pc:picChg>
      </pc:sldChg>
      <pc:sldChg chg="addSp delSp modSp modTransition modAnim">
        <pc:chgData name="Maël Madon X2016" userId="fd7d327c-5aa3-46e1-97a6-104175f2ff1c" providerId="ADAL" clId="{A1CE3C5A-ADD1-4B3C-ABB1-836F6A4BD9A7}" dt="2020-10-21T15:47:27.776" v="500" actId="554"/>
        <pc:sldMkLst>
          <pc:docMk/>
          <pc:sldMk cId="0" sldId="264"/>
        </pc:sldMkLst>
        <pc:picChg chg="add del mod">
          <ac:chgData name="Maël Madon X2016" userId="fd7d327c-5aa3-46e1-97a6-104175f2ff1c" providerId="ADAL" clId="{A1CE3C5A-ADD1-4B3C-ABB1-836F6A4BD9A7}" dt="2020-10-21T15:46:16.258" v="497"/>
          <ac:picMkLst>
            <pc:docMk/>
            <pc:sldMk cId="0" sldId="264"/>
            <ac:picMk id="2" creationId="{954D02B3-2A9B-4D6E-B67D-7D9F76929F52}"/>
          </ac:picMkLst>
        </pc:picChg>
        <pc:picChg chg="add mod">
          <ac:chgData name="Maël Madon X2016" userId="fd7d327c-5aa3-46e1-97a6-104175f2ff1c" providerId="ADAL" clId="{A1CE3C5A-ADD1-4B3C-ABB1-836F6A4BD9A7}" dt="2020-10-21T15:44:34.353" v="496"/>
          <ac:picMkLst>
            <pc:docMk/>
            <pc:sldMk cId="0" sldId="264"/>
            <ac:picMk id="3" creationId="{F663F138-A6F5-4126-BABF-F08755C6D707}"/>
          </ac:picMkLst>
        </pc:picChg>
        <pc:picChg chg="add mod">
          <ac:chgData name="Maël Madon X2016" userId="fd7d327c-5aa3-46e1-97a6-104175f2ff1c" providerId="ADAL" clId="{A1CE3C5A-ADD1-4B3C-ABB1-836F6A4BD9A7}" dt="2020-10-21T15:47:27.776" v="500" actId="554"/>
          <ac:picMkLst>
            <pc:docMk/>
            <pc:sldMk cId="0" sldId="264"/>
            <ac:picMk id="4" creationId="{CFE0D59C-647D-45E1-8552-EBC695AE3CA0}"/>
          </ac:picMkLst>
        </pc:picChg>
      </pc:sldChg>
      <pc:sldChg chg="addSp delSp modSp modTransition modAnim">
        <pc:chgData name="Maël Madon X2016" userId="fd7d327c-5aa3-46e1-97a6-104175f2ff1c" providerId="ADAL" clId="{A1CE3C5A-ADD1-4B3C-ABB1-836F6A4BD9A7}" dt="2020-10-21T15:47:41.801" v="503" actId="554"/>
        <pc:sldMkLst>
          <pc:docMk/>
          <pc:sldMk cId="0" sldId="265"/>
        </pc:sldMkLst>
        <pc:picChg chg="add del mod">
          <ac:chgData name="Maël Madon X2016" userId="fd7d327c-5aa3-46e1-97a6-104175f2ff1c" providerId="ADAL" clId="{A1CE3C5A-ADD1-4B3C-ABB1-836F6A4BD9A7}" dt="2020-10-21T15:46:16.258" v="497"/>
          <ac:picMkLst>
            <pc:docMk/>
            <pc:sldMk cId="0" sldId="265"/>
            <ac:picMk id="4" creationId="{D321721D-FE23-41C0-BB76-7D6E1913FE63}"/>
          </ac:picMkLst>
        </pc:picChg>
        <pc:picChg chg="add mod">
          <ac:chgData name="Maël Madon X2016" userId="fd7d327c-5aa3-46e1-97a6-104175f2ff1c" providerId="ADAL" clId="{A1CE3C5A-ADD1-4B3C-ABB1-836F6A4BD9A7}" dt="2020-10-21T15:44:34.353" v="496"/>
          <ac:picMkLst>
            <pc:docMk/>
            <pc:sldMk cId="0" sldId="265"/>
            <ac:picMk id="6" creationId="{079EED72-BF42-462A-8300-332C11BE25D8}"/>
          </ac:picMkLst>
        </pc:picChg>
        <pc:picChg chg="add mod">
          <ac:chgData name="Maël Madon X2016" userId="fd7d327c-5aa3-46e1-97a6-104175f2ff1c" providerId="ADAL" clId="{A1CE3C5A-ADD1-4B3C-ABB1-836F6A4BD9A7}" dt="2020-10-21T15:47:41.801" v="503" actId="554"/>
          <ac:picMkLst>
            <pc:docMk/>
            <pc:sldMk cId="0" sldId="265"/>
            <ac:picMk id="8" creationId="{7E789640-0FCD-49C2-9EF0-5A12C1E1760C}"/>
          </ac:picMkLst>
        </pc:picChg>
        <pc:inkChg chg="add del">
          <ac:chgData name="Maël Madon X2016" userId="fd7d327c-5aa3-46e1-97a6-104175f2ff1c" providerId="ADAL" clId="{A1CE3C5A-ADD1-4B3C-ABB1-836F6A4BD9A7}" dt="2020-10-21T15:46:16.258" v="497"/>
          <ac:inkMkLst>
            <pc:docMk/>
            <pc:sldMk cId="0" sldId="265"/>
            <ac:inkMk id="3" creationId="{21A824A8-0314-41A2-9990-32B78FC86DF7}"/>
          </ac:inkMkLst>
        </pc:inkChg>
        <pc:inkChg chg="add del">
          <ac:chgData name="Maël Madon X2016" userId="fd7d327c-5aa3-46e1-97a6-104175f2ff1c" providerId="ADAL" clId="{A1CE3C5A-ADD1-4B3C-ABB1-836F6A4BD9A7}" dt="2020-10-21T15:44:34.353" v="496"/>
          <ac:inkMkLst>
            <pc:docMk/>
            <pc:sldMk cId="0" sldId="265"/>
            <ac:inkMk id="5" creationId="{9CEBEDD0-F4BC-4853-AB65-E65AA6556338}"/>
          </ac:inkMkLst>
        </pc:inkChg>
        <pc:inkChg chg="add">
          <ac:chgData name="Maël Madon X2016" userId="fd7d327c-5aa3-46e1-97a6-104175f2ff1c" providerId="ADAL" clId="{A1CE3C5A-ADD1-4B3C-ABB1-836F6A4BD9A7}" dt="2020-10-21T15:46:16.258" v="497"/>
          <ac:inkMkLst>
            <pc:docMk/>
            <pc:sldMk cId="0" sldId="265"/>
            <ac:inkMk id="7" creationId="{31C67C3C-9926-4FAF-BD45-15C40CF8A7A5}"/>
          </ac:inkMkLst>
        </pc:inkChg>
      </pc:sldChg>
      <pc:sldChg chg="addSp delSp modSp modTransition modAnim">
        <pc:chgData name="Maël Madon X2016" userId="fd7d327c-5aa3-46e1-97a6-104175f2ff1c" providerId="ADAL" clId="{A1CE3C5A-ADD1-4B3C-ABB1-836F6A4BD9A7}" dt="2020-10-21T15:44:34.353" v="496"/>
        <pc:sldMkLst>
          <pc:docMk/>
          <pc:sldMk cId="0" sldId="266"/>
        </pc:sldMkLst>
        <pc:picChg chg="add mod">
          <ac:chgData name="Maël Madon X2016" userId="fd7d327c-5aa3-46e1-97a6-104175f2ff1c" providerId="ADAL" clId="{A1CE3C5A-ADD1-4B3C-ABB1-836F6A4BD9A7}" dt="2020-10-21T15:44:34.353" v="496"/>
          <ac:picMkLst>
            <pc:docMk/>
            <pc:sldMk cId="0" sldId="266"/>
            <ac:picMk id="4" creationId="{E2441A90-9B71-4DB8-80B9-D215A1731564}"/>
          </ac:picMkLst>
        </pc:picChg>
        <pc:picChg chg="add del mod">
          <ac:chgData name="Maël Madon X2016" userId="fd7d327c-5aa3-46e1-97a6-104175f2ff1c" providerId="ADAL" clId="{A1CE3C5A-ADD1-4B3C-ABB1-836F6A4BD9A7}" dt="2020-10-21T15:44:34.353" v="496"/>
          <ac:picMkLst>
            <pc:docMk/>
            <pc:sldMk cId="0" sldId="266"/>
            <ac:picMk id="6" creationId="{FA0FEFCF-350E-4194-88EE-D5D0EE006ED0}"/>
          </ac:picMkLst>
        </pc:picChg>
      </pc:sldChg>
      <pc:sldChg chg="modSp">
        <pc:chgData name="Maël Madon X2016" userId="fd7d327c-5aa3-46e1-97a6-104175f2ff1c" providerId="ADAL" clId="{A1CE3C5A-ADD1-4B3C-ABB1-836F6A4BD9A7}" dt="2020-10-20T06:16:58.067" v="440" actId="554"/>
        <pc:sldMkLst>
          <pc:docMk/>
          <pc:sldMk cId="0" sldId="267"/>
        </pc:sldMkLst>
        <pc:picChg chg="mod">
          <ac:chgData name="Maël Madon X2016" userId="fd7d327c-5aa3-46e1-97a6-104175f2ff1c" providerId="ADAL" clId="{A1CE3C5A-ADD1-4B3C-ABB1-836F6A4BD9A7}" dt="2020-10-20T06:16:58.067" v="440" actId="554"/>
          <ac:picMkLst>
            <pc:docMk/>
            <pc:sldMk cId="0" sldId="267"/>
            <ac:picMk id="5" creationId="{98182646-CBB9-4239-BAF0-45A31AECE22C}"/>
          </ac:picMkLst>
        </pc:picChg>
      </pc:sldChg>
      <pc:sldChg chg="addSp delSp modSp">
        <pc:chgData name="Maël Madon X2016" userId="fd7d327c-5aa3-46e1-97a6-104175f2ff1c" providerId="ADAL" clId="{A1CE3C5A-ADD1-4B3C-ABB1-836F6A4BD9A7}" dt="2020-10-21T16:03:06.838" v="524" actId="554"/>
        <pc:sldMkLst>
          <pc:docMk/>
          <pc:sldMk cId="0" sldId="268"/>
        </pc:sldMkLst>
        <pc:picChg chg="del mod">
          <ac:chgData name="Maël Madon X2016" userId="fd7d327c-5aa3-46e1-97a6-104175f2ff1c" providerId="ADAL" clId="{A1CE3C5A-ADD1-4B3C-ABB1-836F6A4BD9A7}" dt="2020-10-21T15:53:25.683" v="504"/>
          <ac:picMkLst>
            <pc:docMk/>
            <pc:sldMk cId="0" sldId="268"/>
            <ac:picMk id="3" creationId="{58AD1C74-D7E0-44FF-A04B-1C6898346841}"/>
          </ac:picMkLst>
        </pc:picChg>
        <pc:picChg chg="add mod">
          <ac:chgData name="Maël Madon X2016" userId="fd7d327c-5aa3-46e1-97a6-104175f2ff1c" providerId="ADAL" clId="{A1CE3C5A-ADD1-4B3C-ABB1-836F6A4BD9A7}" dt="2020-10-21T16:03:06.838" v="524" actId="554"/>
          <ac:picMkLst>
            <pc:docMk/>
            <pc:sldMk cId="0" sldId="268"/>
            <ac:picMk id="5" creationId="{9B047D9B-D0F0-4E2F-AB6B-AC488670195D}"/>
          </ac:picMkLst>
        </pc:picChg>
        <pc:inkChg chg="del">
          <ac:chgData name="Maël Madon X2016" userId="fd7d327c-5aa3-46e1-97a6-104175f2ff1c" providerId="ADAL" clId="{A1CE3C5A-ADD1-4B3C-ABB1-836F6A4BD9A7}" dt="2020-10-21T15:53:25.683" v="504"/>
          <ac:inkMkLst>
            <pc:docMk/>
            <pc:sldMk cId="0" sldId="268"/>
            <ac:inkMk id="2" creationId="{D384FBE5-6F75-4D2B-B4BE-B9F3C32859F9}"/>
          </ac:inkMkLst>
        </pc:inkChg>
        <pc:inkChg chg="add">
          <ac:chgData name="Maël Madon X2016" userId="fd7d327c-5aa3-46e1-97a6-104175f2ff1c" providerId="ADAL" clId="{A1CE3C5A-ADD1-4B3C-ABB1-836F6A4BD9A7}" dt="2020-10-21T15:53:25.683" v="504"/>
          <ac:inkMkLst>
            <pc:docMk/>
            <pc:sldMk cId="0" sldId="268"/>
            <ac:inkMk id="4" creationId="{5B8C9CBD-DDEB-47D9-942A-CD9457699C08}"/>
          </ac:inkMkLst>
        </pc:inkChg>
      </pc:sldChg>
      <pc:sldChg chg="modSp">
        <pc:chgData name="Maël Madon X2016" userId="fd7d327c-5aa3-46e1-97a6-104175f2ff1c" providerId="ADAL" clId="{A1CE3C5A-ADD1-4B3C-ABB1-836F6A4BD9A7}" dt="2020-10-20T06:17:22.043" v="449" actId="554"/>
        <pc:sldMkLst>
          <pc:docMk/>
          <pc:sldMk cId="0" sldId="269"/>
        </pc:sldMkLst>
        <pc:picChg chg="mod">
          <ac:chgData name="Maël Madon X2016" userId="fd7d327c-5aa3-46e1-97a6-104175f2ff1c" providerId="ADAL" clId="{A1CE3C5A-ADD1-4B3C-ABB1-836F6A4BD9A7}" dt="2020-10-20T06:17:22.043" v="449" actId="554"/>
          <ac:picMkLst>
            <pc:docMk/>
            <pc:sldMk cId="0" sldId="269"/>
            <ac:picMk id="5" creationId="{D1AD2435-498E-4BD2-8710-4DEE9645DEEB}"/>
          </ac:picMkLst>
        </pc:picChg>
      </pc:sldChg>
      <pc:sldChg chg="modSp">
        <pc:chgData name="Maël Madon X2016" userId="fd7d327c-5aa3-46e1-97a6-104175f2ff1c" providerId="ADAL" clId="{A1CE3C5A-ADD1-4B3C-ABB1-836F6A4BD9A7}" dt="2020-10-20T06:17:29.512" v="452" actId="554"/>
        <pc:sldMkLst>
          <pc:docMk/>
          <pc:sldMk cId="0" sldId="270"/>
        </pc:sldMkLst>
        <pc:picChg chg="mod">
          <ac:chgData name="Maël Madon X2016" userId="fd7d327c-5aa3-46e1-97a6-104175f2ff1c" providerId="ADAL" clId="{A1CE3C5A-ADD1-4B3C-ABB1-836F6A4BD9A7}" dt="2020-10-20T06:17:29.512" v="452" actId="554"/>
          <ac:picMkLst>
            <pc:docMk/>
            <pc:sldMk cId="0" sldId="270"/>
            <ac:picMk id="6" creationId="{E02CC32D-0768-4869-B3A7-62EF1BC2263A}"/>
          </ac:picMkLst>
        </pc:picChg>
      </pc:sldChg>
      <pc:sldChg chg="modSp">
        <pc:chgData name="Maël Madon X2016" userId="fd7d327c-5aa3-46e1-97a6-104175f2ff1c" providerId="ADAL" clId="{A1CE3C5A-ADD1-4B3C-ABB1-836F6A4BD9A7}" dt="2020-10-20T06:17:35.831" v="455" actId="554"/>
        <pc:sldMkLst>
          <pc:docMk/>
          <pc:sldMk cId="0" sldId="271"/>
        </pc:sldMkLst>
        <pc:picChg chg="mod">
          <ac:chgData name="Maël Madon X2016" userId="fd7d327c-5aa3-46e1-97a6-104175f2ff1c" providerId="ADAL" clId="{A1CE3C5A-ADD1-4B3C-ABB1-836F6A4BD9A7}" dt="2020-10-20T06:17:35.831" v="455" actId="554"/>
          <ac:picMkLst>
            <pc:docMk/>
            <pc:sldMk cId="0" sldId="271"/>
            <ac:picMk id="6" creationId="{E6A6083F-17F9-4278-848D-8CFC8444983A}"/>
          </ac:picMkLst>
        </pc:picChg>
      </pc:sldChg>
      <pc:sldChg chg="addSp delSp modSp">
        <pc:chgData name="Maël Madon X2016" userId="fd7d327c-5aa3-46e1-97a6-104175f2ff1c" providerId="ADAL" clId="{A1CE3C5A-ADD1-4B3C-ABB1-836F6A4BD9A7}" dt="2020-10-21T16:02:53.332" v="521" actId="554"/>
        <pc:sldMkLst>
          <pc:docMk/>
          <pc:sldMk cId="0" sldId="272"/>
        </pc:sldMkLst>
        <pc:spChg chg="mod">
          <ac:chgData name="Maël Madon X2016" userId="fd7d327c-5aa3-46e1-97a6-104175f2ff1c" providerId="ADAL" clId="{A1CE3C5A-ADD1-4B3C-ABB1-836F6A4BD9A7}" dt="2020-10-21T15:55:02.049" v="513" actId="20577"/>
          <ac:spMkLst>
            <pc:docMk/>
            <pc:sldMk cId="0" sldId="272"/>
            <ac:spMk id="3" creationId="{5917B868-9C08-4596-9D3D-F40EEB2C9CDF}"/>
          </ac:spMkLst>
        </pc:spChg>
        <pc:picChg chg="del mod">
          <ac:chgData name="Maël Madon X2016" userId="fd7d327c-5aa3-46e1-97a6-104175f2ff1c" providerId="ADAL" clId="{A1CE3C5A-ADD1-4B3C-ABB1-836F6A4BD9A7}" dt="2020-10-21T15:57:46.197" v="514"/>
          <ac:picMkLst>
            <pc:docMk/>
            <pc:sldMk cId="0" sldId="272"/>
            <ac:picMk id="5" creationId="{C43B2A39-E187-40E8-B7CB-9FA091FE59B2}"/>
          </ac:picMkLst>
        </pc:picChg>
        <pc:picChg chg="add del mod">
          <ac:chgData name="Maël Madon X2016" userId="fd7d327c-5aa3-46e1-97a6-104175f2ff1c" providerId="ADAL" clId="{A1CE3C5A-ADD1-4B3C-ABB1-836F6A4BD9A7}" dt="2020-10-21T15:58:14.543" v="515"/>
          <ac:picMkLst>
            <pc:docMk/>
            <pc:sldMk cId="0" sldId="272"/>
            <ac:picMk id="6" creationId="{3B1B715A-D0B8-4153-9656-58BC9D293C6B}"/>
          </ac:picMkLst>
        </pc:picChg>
        <pc:picChg chg="add del mod">
          <ac:chgData name="Maël Madon X2016" userId="fd7d327c-5aa3-46e1-97a6-104175f2ff1c" providerId="ADAL" clId="{A1CE3C5A-ADD1-4B3C-ABB1-836F6A4BD9A7}" dt="2020-10-21T15:58:44.126" v="516"/>
          <ac:picMkLst>
            <pc:docMk/>
            <pc:sldMk cId="0" sldId="272"/>
            <ac:picMk id="10" creationId="{4FB663AE-312A-4166-B07F-CE920C7F3871}"/>
          </ac:picMkLst>
        </pc:picChg>
        <pc:picChg chg="add del mod">
          <ac:chgData name="Maël Madon X2016" userId="fd7d327c-5aa3-46e1-97a6-104175f2ff1c" providerId="ADAL" clId="{A1CE3C5A-ADD1-4B3C-ABB1-836F6A4BD9A7}" dt="2020-10-21T15:59:44.940" v="517"/>
          <ac:picMkLst>
            <pc:docMk/>
            <pc:sldMk cId="0" sldId="272"/>
            <ac:picMk id="11" creationId="{DA46568B-0A71-4209-B844-533A8429482B}"/>
          </ac:picMkLst>
        </pc:picChg>
        <pc:picChg chg="add del mod">
          <ac:chgData name="Maël Madon X2016" userId="fd7d327c-5aa3-46e1-97a6-104175f2ff1c" providerId="ADAL" clId="{A1CE3C5A-ADD1-4B3C-ABB1-836F6A4BD9A7}" dt="2020-10-21T16:01:34.774" v="518"/>
          <ac:picMkLst>
            <pc:docMk/>
            <pc:sldMk cId="0" sldId="272"/>
            <ac:picMk id="13" creationId="{68B8C218-D069-4DEA-8DF5-21DA47B606D8}"/>
          </ac:picMkLst>
        </pc:picChg>
        <pc:picChg chg="add mod">
          <ac:chgData name="Maël Madon X2016" userId="fd7d327c-5aa3-46e1-97a6-104175f2ff1c" providerId="ADAL" clId="{A1CE3C5A-ADD1-4B3C-ABB1-836F6A4BD9A7}" dt="2020-10-21T16:02:53.332" v="521" actId="554"/>
          <ac:picMkLst>
            <pc:docMk/>
            <pc:sldMk cId="0" sldId="272"/>
            <ac:picMk id="15" creationId="{3F57A892-D80F-4F95-9903-6330A0A00541}"/>
          </ac:picMkLst>
        </pc:picChg>
        <pc:inkChg chg="del">
          <ac:chgData name="Maël Madon X2016" userId="fd7d327c-5aa3-46e1-97a6-104175f2ff1c" providerId="ADAL" clId="{A1CE3C5A-ADD1-4B3C-ABB1-836F6A4BD9A7}" dt="2020-10-21T15:57:46.197" v="514"/>
          <ac:inkMkLst>
            <pc:docMk/>
            <pc:sldMk cId="0" sldId="272"/>
            <ac:inkMk id="4" creationId="{3F81A171-5EA2-4A08-9EB2-8C8938B07ED1}"/>
          </ac:inkMkLst>
        </pc:inkChg>
        <pc:inkChg chg="add del">
          <ac:chgData name="Maël Madon X2016" userId="fd7d327c-5aa3-46e1-97a6-104175f2ff1c" providerId="ADAL" clId="{A1CE3C5A-ADD1-4B3C-ABB1-836F6A4BD9A7}" dt="2020-10-21T15:58:44.126" v="516"/>
          <ac:inkMkLst>
            <pc:docMk/>
            <pc:sldMk cId="0" sldId="272"/>
            <ac:inkMk id="7" creationId="{3E1B96CE-2CE7-47E7-B8D4-A2C6E7C56145}"/>
          </ac:inkMkLst>
        </pc:inkChg>
        <pc:inkChg chg="add del">
          <ac:chgData name="Maël Madon X2016" userId="fd7d327c-5aa3-46e1-97a6-104175f2ff1c" providerId="ADAL" clId="{A1CE3C5A-ADD1-4B3C-ABB1-836F6A4BD9A7}" dt="2020-10-21T16:01:34.774" v="518"/>
          <ac:inkMkLst>
            <pc:docMk/>
            <pc:sldMk cId="0" sldId="272"/>
            <ac:inkMk id="12" creationId="{037C2012-8EEC-4114-BE44-CD301EA9E561}"/>
          </ac:inkMkLst>
        </pc:inkChg>
        <pc:inkChg chg="add">
          <ac:chgData name="Maël Madon X2016" userId="fd7d327c-5aa3-46e1-97a6-104175f2ff1c" providerId="ADAL" clId="{A1CE3C5A-ADD1-4B3C-ABB1-836F6A4BD9A7}" dt="2020-10-21T16:01:34.774" v="518"/>
          <ac:inkMkLst>
            <pc:docMk/>
            <pc:sldMk cId="0" sldId="272"/>
            <ac:inkMk id="14" creationId="{E4579AD1-05AE-4D6D-8E2F-D0EAB5E11DF6}"/>
          </ac:inkMkLst>
        </pc:inkChg>
      </pc:sldChg>
      <pc:sldChg chg="modSp">
        <pc:chgData name="Maël Madon X2016" userId="fd7d327c-5aa3-46e1-97a6-104175f2ff1c" providerId="ADAL" clId="{A1CE3C5A-ADD1-4B3C-ABB1-836F6A4BD9A7}" dt="2020-10-20T06:17:43.080" v="458" actId="553"/>
        <pc:sldMkLst>
          <pc:docMk/>
          <pc:sldMk cId="0" sldId="273"/>
        </pc:sldMkLst>
        <pc:picChg chg="mod">
          <ac:chgData name="Maël Madon X2016" userId="fd7d327c-5aa3-46e1-97a6-104175f2ff1c" providerId="ADAL" clId="{A1CE3C5A-ADD1-4B3C-ABB1-836F6A4BD9A7}" dt="2020-10-20T06:17:43.080" v="458" actId="553"/>
          <ac:picMkLst>
            <pc:docMk/>
            <pc:sldMk cId="0" sldId="273"/>
            <ac:picMk id="9" creationId="{0D331C0B-8628-432C-BD1A-628A6B2303A7}"/>
          </ac:picMkLst>
        </pc:picChg>
      </pc:sldChg>
      <pc:sldChg chg="modSp">
        <pc:chgData name="Maël Madon X2016" userId="fd7d327c-5aa3-46e1-97a6-104175f2ff1c" providerId="ADAL" clId="{A1CE3C5A-ADD1-4B3C-ABB1-836F6A4BD9A7}" dt="2020-10-20T06:17:57.494" v="464" actId="554"/>
        <pc:sldMkLst>
          <pc:docMk/>
          <pc:sldMk cId="0" sldId="274"/>
        </pc:sldMkLst>
        <pc:picChg chg="mod">
          <ac:chgData name="Maël Madon X2016" userId="fd7d327c-5aa3-46e1-97a6-104175f2ff1c" providerId="ADAL" clId="{A1CE3C5A-ADD1-4B3C-ABB1-836F6A4BD9A7}" dt="2020-10-20T06:17:57.494" v="464" actId="554"/>
          <ac:picMkLst>
            <pc:docMk/>
            <pc:sldMk cId="0" sldId="274"/>
            <ac:picMk id="11" creationId="{D29133A1-13B9-409B-8AEF-D38F2B10D657}"/>
          </ac:picMkLst>
        </pc:picChg>
      </pc:sldChg>
      <pc:sldChg chg="addSp delSp modSp">
        <pc:chgData name="Maël Madon X2016" userId="fd7d327c-5aa3-46e1-97a6-104175f2ff1c" providerId="ADAL" clId="{A1CE3C5A-ADD1-4B3C-ABB1-836F6A4BD9A7}" dt="2020-10-21T16:22:47.081" v="678" actId="554"/>
        <pc:sldMkLst>
          <pc:docMk/>
          <pc:sldMk cId="0" sldId="275"/>
        </pc:sldMkLst>
        <pc:picChg chg="add del mod">
          <ac:chgData name="Maël Madon X2016" userId="fd7d327c-5aa3-46e1-97a6-104175f2ff1c" providerId="ADAL" clId="{A1CE3C5A-ADD1-4B3C-ABB1-836F6A4BD9A7}" dt="2020-10-21T16:07:05.961" v="525"/>
          <ac:picMkLst>
            <pc:docMk/>
            <pc:sldMk cId="0" sldId="275"/>
            <ac:picMk id="2" creationId="{E46DC2AE-5EEB-4BCE-9850-2640E7EDB8FD}"/>
          </ac:picMkLst>
        </pc:picChg>
        <pc:picChg chg="add del mod">
          <ac:chgData name="Maël Madon X2016" userId="fd7d327c-5aa3-46e1-97a6-104175f2ff1c" providerId="ADAL" clId="{A1CE3C5A-ADD1-4B3C-ABB1-836F6A4BD9A7}" dt="2020-10-21T16:07:52.440" v="526"/>
          <ac:picMkLst>
            <pc:docMk/>
            <pc:sldMk cId="0" sldId="275"/>
            <ac:picMk id="3" creationId="{D5ED1CED-46D8-4CB0-93A2-ED9A8CE85368}"/>
          </ac:picMkLst>
        </pc:picChg>
        <pc:picChg chg="add mod">
          <ac:chgData name="Maël Madon X2016" userId="fd7d327c-5aa3-46e1-97a6-104175f2ff1c" providerId="ADAL" clId="{A1CE3C5A-ADD1-4B3C-ABB1-836F6A4BD9A7}" dt="2020-10-21T16:22:47.081" v="678" actId="554"/>
          <ac:picMkLst>
            <pc:docMk/>
            <pc:sldMk cId="0" sldId="275"/>
            <ac:picMk id="5" creationId="{C67F2986-E6FE-40B3-BC76-176A671A9677}"/>
          </ac:picMkLst>
        </pc:picChg>
        <pc:inkChg chg="add">
          <ac:chgData name="Maël Madon X2016" userId="fd7d327c-5aa3-46e1-97a6-104175f2ff1c" providerId="ADAL" clId="{A1CE3C5A-ADD1-4B3C-ABB1-836F6A4BD9A7}" dt="2020-10-21T16:07:52.440" v="526"/>
          <ac:inkMkLst>
            <pc:docMk/>
            <pc:sldMk cId="0" sldId="275"/>
            <ac:inkMk id="4" creationId="{5FB88ED7-EB5D-420A-8366-E50565635EA9}"/>
          </ac:inkMkLst>
        </pc:inkChg>
      </pc:sldChg>
      <pc:sldChg chg="addSp modSp">
        <pc:chgData name="Maël Madon X2016" userId="fd7d327c-5aa3-46e1-97a6-104175f2ff1c" providerId="ADAL" clId="{A1CE3C5A-ADD1-4B3C-ABB1-836F6A4BD9A7}" dt="2020-10-20T06:18:18.507" v="473" actId="554"/>
        <pc:sldMkLst>
          <pc:docMk/>
          <pc:sldMk cId="0" sldId="277"/>
        </pc:sldMkLst>
        <pc:picChg chg="add mod">
          <ac:chgData name="Maël Madon X2016" userId="fd7d327c-5aa3-46e1-97a6-104175f2ff1c" providerId="ADAL" clId="{A1CE3C5A-ADD1-4B3C-ABB1-836F6A4BD9A7}" dt="2020-10-20T06:18:18.507" v="473" actId="554"/>
          <ac:picMkLst>
            <pc:docMk/>
            <pc:sldMk cId="0" sldId="277"/>
            <ac:picMk id="4" creationId="{1F78172A-0ED7-4485-9758-5BF42FA234A2}"/>
          </ac:picMkLst>
        </pc:picChg>
        <pc:inkChg chg="add">
          <ac:chgData name="Maël Madon X2016" userId="fd7d327c-5aa3-46e1-97a6-104175f2ff1c" providerId="ADAL" clId="{A1CE3C5A-ADD1-4B3C-ABB1-836F6A4BD9A7}" dt="2020-10-20T05:51:48.313" v="3"/>
          <ac:inkMkLst>
            <pc:docMk/>
            <pc:sldMk cId="0" sldId="277"/>
            <ac:inkMk id="3" creationId="{74116960-6A6D-4CD0-97E3-2A1809515C49}"/>
          </ac:inkMkLst>
        </pc:inkChg>
      </pc:sldChg>
      <pc:sldChg chg="addSp modSp">
        <pc:chgData name="Maël Madon X2016" userId="fd7d327c-5aa3-46e1-97a6-104175f2ff1c" providerId="ADAL" clId="{A1CE3C5A-ADD1-4B3C-ABB1-836F6A4BD9A7}" dt="2020-10-20T06:18:26.040" v="476" actId="553"/>
        <pc:sldMkLst>
          <pc:docMk/>
          <pc:sldMk cId="0" sldId="278"/>
        </pc:sldMkLst>
        <pc:picChg chg="add mod">
          <ac:chgData name="Maël Madon X2016" userId="fd7d327c-5aa3-46e1-97a6-104175f2ff1c" providerId="ADAL" clId="{A1CE3C5A-ADD1-4B3C-ABB1-836F6A4BD9A7}" dt="2020-10-20T06:18:26.040" v="476" actId="553"/>
          <ac:picMkLst>
            <pc:docMk/>
            <pc:sldMk cId="0" sldId="278"/>
            <ac:picMk id="3" creationId="{5FE08073-4CBD-4705-BD90-90787C03056F}"/>
          </ac:picMkLst>
        </pc:picChg>
        <pc:inkChg chg="add">
          <ac:chgData name="Maël Madon X2016" userId="fd7d327c-5aa3-46e1-97a6-104175f2ff1c" providerId="ADAL" clId="{A1CE3C5A-ADD1-4B3C-ABB1-836F6A4BD9A7}" dt="2020-10-20T05:51:48.313" v="3"/>
          <ac:inkMkLst>
            <pc:docMk/>
            <pc:sldMk cId="0" sldId="278"/>
            <ac:inkMk id="2" creationId="{841B7DDE-D313-470D-B0E9-5D24AE216C67}"/>
          </ac:inkMkLst>
        </pc:inkChg>
      </pc:sldChg>
      <pc:sldChg chg="addSp delSp modSp">
        <pc:chgData name="Maël Madon X2016" userId="fd7d327c-5aa3-46e1-97a6-104175f2ff1c" providerId="ADAL" clId="{A1CE3C5A-ADD1-4B3C-ABB1-836F6A4BD9A7}" dt="2020-10-21T16:23:04.500" v="684" actId="554"/>
        <pc:sldMkLst>
          <pc:docMk/>
          <pc:sldMk cId="0" sldId="279"/>
        </pc:sldMkLst>
        <pc:picChg chg="add del mod">
          <ac:chgData name="Maël Madon X2016" userId="fd7d327c-5aa3-46e1-97a6-104175f2ff1c" providerId="ADAL" clId="{A1CE3C5A-ADD1-4B3C-ABB1-836F6A4BD9A7}" dt="2020-10-21T16:20:05.597" v="673"/>
          <ac:picMkLst>
            <pc:docMk/>
            <pc:sldMk cId="0" sldId="279"/>
            <ac:picMk id="3" creationId="{DDFD28FD-D85B-420C-A460-62B0DF72B8E7}"/>
          </ac:picMkLst>
        </pc:picChg>
        <pc:picChg chg="add del mod">
          <ac:chgData name="Maël Madon X2016" userId="fd7d327c-5aa3-46e1-97a6-104175f2ff1c" providerId="ADAL" clId="{A1CE3C5A-ADD1-4B3C-ABB1-836F6A4BD9A7}" dt="2020-10-21T16:21:01.434" v="674"/>
          <ac:picMkLst>
            <pc:docMk/>
            <pc:sldMk cId="0" sldId="279"/>
            <ac:picMk id="4" creationId="{3C30C731-D5A8-4F17-B31C-7FD361CE5D95}"/>
          </ac:picMkLst>
        </pc:picChg>
        <pc:picChg chg="add del mod">
          <ac:chgData name="Maël Madon X2016" userId="fd7d327c-5aa3-46e1-97a6-104175f2ff1c" providerId="ADAL" clId="{A1CE3C5A-ADD1-4B3C-ABB1-836F6A4BD9A7}" dt="2020-10-21T16:22:22.126" v="675"/>
          <ac:picMkLst>
            <pc:docMk/>
            <pc:sldMk cId="0" sldId="279"/>
            <ac:picMk id="6" creationId="{C17A6218-9056-4F59-B664-46A16363F994}"/>
          </ac:picMkLst>
        </pc:picChg>
        <pc:picChg chg="add mod">
          <ac:chgData name="Maël Madon X2016" userId="fd7d327c-5aa3-46e1-97a6-104175f2ff1c" providerId="ADAL" clId="{A1CE3C5A-ADD1-4B3C-ABB1-836F6A4BD9A7}" dt="2020-10-21T16:23:04.500" v="684" actId="554"/>
          <ac:picMkLst>
            <pc:docMk/>
            <pc:sldMk cId="0" sldId="279"/>
            <ac:picMk id="8" creationId="{79F49E27-7160-4C40-AE1A-E4F8D07EF553}"/>
          </ac:picMkLst>
        </pc:picChg>
        <pc:inkChg chg="add del">
          <ac:chgData name="Maël Madon X2016" userId="fd7d327c-5aa3-46e1-97a6-104175f2ff1c" providerId="ADAL" clId="{A1CE3C5A-ADD1-4B3C-ABB1-836F6A4BD9A7}" dt="2020-10-21T16:20:05.597" v="673"/>
          <ac:inkMkLst>
            <pc:docMk/>
            <pc:sldMk cId="0" sldId="279"/>
            <ac:inkMk id="2" creationId="{6D4FED3F-5002-42D0-86FE-40A9C5B9F4F9}"/>
          </ac:inkMkLst>
        </pc:inkChg>
        <pc:inkChg chg="add del">
          <ac:chgData name="Maël Madon X2016" userId="fd7d327c-5aa3-46e1-97a6-104175f2ff1c" providerId="ADAL" clId="{A1CE3C5A-ADD1-4B3C-ABB1-836F6A4BD9A7}" dt="2020-10-21T16:22:22.126" v="675"/>
          <ac:inkMkLst>
            <pc:docMk/>
            <pc:sldMk cId="0" sldId="279"/>
            <ac:inkMk id="5" creationId="{61698A5C-705C-4364-9814-FCB03AE99591}"/>
          </ac:inkMkLst>
        </pc:inkChg>
        <pc:inkChg chg="add">
          <ac:chgData name="Maël Madon X2016" userId="fd7d327c-5aa3-46e1-97a6-104175f2ff1c" providerId="ADAL" clId="{A1CE3C5A-ADD1-4B3C-ABB1-836F6A4BD9A7}" dt="2020-10-21T16:22:22.126" v="675"/>
          <ac:inkMkLst>
            <pc:docMk/>
            <pc:sldMk cId="0" sldId="279"/>
            <ac:inkMk id="7" creationId="{07B3EE38-3442-4B0B-B158-86FE60B98F8E}"/>
          </ac:inkMkLst>
        </pc:inkChg>
      </pc:sldChg>
      <pc:sldChg chg="ord">
        <pc:chgData name="Maël Madon X2016" userId="fd7d327c-5aa3-46e1-97a6-104175f2ff1c" providerId="ADAL" clId="{A1CE3C5A-ADD1-4B3C-ABB1-836F6A4BD9A7}" dt="2020-10-21T11:37:32.285" v="494"/>
        <pc:sldMkLst>
          <pc:docMk/>
          <pc:sldMk cId="0" sldId="280"/>
        </pc:sldMkLst>
      </pc:sldChg>
      <pc:sldChg chg="addSp modSp">
        <pc:chgData name="Maël Madon X2016" userId="fd7d327c-5aa3-46e1-97a6-104175f2ff1c" providerId="ADAL" clId="{A1CE3C5A-ADD1-4B3C-ABB1-836F6A4BD9A7}" dt="2020-10-20T06:18:40.651" v="482" actId="554"/>
        <pc:sldMkLst>
          <pc:docMk/>
          <pc:sldMk cId="0" sldId="281"/>
        </pc:sldMkLst>
        <pc:picChg chg="add mod">
          <ac:chgData name="Maël Madon X2016" userId="fd7d327c-5aa3-46e1-97a6-104175f2ff1c" providerId="ADAL" clId="{A1CE3C5A-ADD1-4B3C-ABB1-836F6A4BD9A7}" dt="2020-10-20T06:18:40.651" v="482" actId="554"/>
          <ac:picMkLst>
            <pc:docMk/>
            <pc:sldMk cId="0" sldId="281"/>
            <ac:picMk id="3" creationId="{7DF75D15-63FD-448E-96F4-A293F8AA5A47}"/>
          </ac:picMkLst>
        </pc:picChg>
        <pc:inkChg chg="add">
          <ac:chgData name="Maël Madon X2016" userId="fd7d327c-5aa3-46e1-97a6-104175f2ff1c" providerId="ADAL" clId="{A1CE3C5A-ADD1-4B3C-ABB1-836F6A4BD9A7}" dt="2020-10-20T05:51:48.313" v="3"/>
          <ac:inkMkLst>
            <pc:docMk/>
            <pc:sldMk cId="0" sldId="281"/>
            <ac:inkMk id="2" creationId="{51C1764E-16F0-469A-B807-DE895C07A0A9}"/>
          </ac:inkMkLst>
        </pc:inkChg>
      </pc:sldChg>
      <pc:sldChg chg="addSp delSp modSp modNotesTx">
        <pc:chgData name="Maël Madon X2016" userId="fd7d327c-5aa3-46e1-97a6-104175f2ff1c" providerId="ADAL" clId="{A1CE3C5A-ADD1-4B3C-ABB1-836F6A4BD9A7}" dt="2020-10-20T06:18:47.686" v="485" actId="554"/>
        <pc:sldMkLst>
          <pc:docMk/>
          <pc:sldMk cId="0" sldId="282"/>
        </pc:sldMkLst>
        <pc:spChg chg="mod">
          <ac:chgData name="Maël Madon X2016" userId="fd7d327c-5aa3-46e1-97a6-104175f2ff1c" providerId="ADAL" clId="{A1CE3C5A-ADD1-4B3C-ABB1-836F6A4BD9A7}" dt="2020-10-20T05:58:41.200" v="181" actId="20578"/>
          <ac:spMkLst>
            <pc:docMk/>
            <pc:sldMk cId="0" sldId="282"/>
            <ac:spMk id="2" creationId="{ECA0BE2C-13FC-46FE-AD69-EB87D4523437}"/>
          </ac:spMkLst>
        </pc:spChg>
        <pc:picChg chg="add del mod">
          <ac:chgData name="Maël Madon X2016" userId="fd7d327c-5aa3-46e1-97a6-104175f2ff1c" providerId="ADAL" clId="{A1CE3C5A-ADD1-4B3C-ABB1-836F6A4BD9A7}" dt="2020-10-20T05:53:27.617" v="4"/>
          <ac:picMkLst>
            <pc:docMk/>
            <pc:sldMk cId="0" sldId="282"/>
            <ac:picMk id="3" creationId="{962C0C52-2FB9-453C-B0D1-75FDBF348731}"/>
          </ac:picMkLst>
        </pc:picChg>
        <pc:picChg chg="add del mod">
          <ac:chgData name="Maël Madon X2016" userId="fd7d327c-5aa3-46e1-97a6-104175f2ff1c" providerId="ADAL" clId="{A1CE3C5A-ADD1-4B3C-ABB1-836F6A4BD9A7}" dt="2020-10-20T05:54:44.821" v="5"/>
          <ac:picMkLst>
            <pc:docMk/>
            <pc:sldMk cId="0" sldId="282"/>
            <ac:picMk id="4" creationId="{E0192585-BB75-4F2E-BEAE-8FEB1FABFC93}"/>
          </ac:picMkLst>
        </pc:picChg>
        <pc:picChg chg="add del mod">
          <ac:chgData name="Maël Madon X2016" userId="fd7d327c-5aa3-46e1-97a6-104175f2ff1c" providerId="ADAL" clId="{A1CE3C5A-ADD1-4B3C-ABB1-836F6A4BD9A7}" dt="2020-10-20T06:07:14.659" v="234"/>
          <ac:picMkLst>
            <pc:docMk/>
            <pc:sldMk cId="0" sldId="282"/>
            <ac:picMk id="5" creationId="{D5A2AA58-49F0-4C41-8CAD-3F4DD5B9AAC7}"/>
          </ac:picMkLst>
        </pc:picChg>
        <pc:picChg chg="add del mod">
          <ac:chgData name="Maël Madon X2016" userId="fd7d327c-5aa3-46e1-97a6-104175f2ff1c" providerId="ADAL" clId="{A1CE3C5A-ADD1-4B3C-ABB1-836F6A4BD9A7}" dt="2020-10-20T06:07:56.280" v="235"/>
          <ac:picMkLst>
            <pc:docMk/>
            <pc:sldMk cId="0" sldId="282"/>
            <ac:picMk id="6" creationId="{BC915482-F083-469A-B6B0-AAA9BFD8D29B}"/>
          </ac:picMkLst>
        </pc:picChg>
        <pc:picChg chg="add del mod">
          <ac:chgData name="Maël Madon X2016" userId="fd7d327c-5aa3-46e1-97a6-104175f2ff1c" providerId="ADAL" clId="{A1CE3C5A-ADD1-4B3C-ABB1-836F6A4BD9A7}" dt="2020-10-20T06:09:03.791" v="236"/>
          <ac:picMkLst>
            <pc:docMk/>
            <pc:sldMk cId="0" sldId="282"/>
            <ac:picMk id="7" creationId="{361883A8-74BC-4D2A-BE04-58CD5BD41640}"/>
          </ac:picMkLst>
        </pc:picChg>
        <pc:picChg chg="add del mod">
          <ac:chgData name="Maël Madon X2016" userId="fd7d327c-5aa3-46e1-97a6-104175f2ff1c" providerId="ADAL" clId="{A1CE3C5A-ADD1-4B3C-ABB1-836F6A4BD9A7}" dt="2020-10-20T06:12:22.902" v="401"/>
          <ac:picMkLst>
            <pc:docMk/>
            <pc:sldMk cId="0" sldId="282"/>
            <ac:picMk id="8" creationId="{B51230BF-F2EB-4141-816B-E33A7DEF3736}"/>
          </ac:picMkLst>
        </pc:picChg>
        <pc:picChg chg="add mod">
          <ac:chgData name="Maël Madon X2016" userId="fd7d327c-5aa3-46e1-97a6-104175f2ff1c" providerId="ADAL" clId="{A1CE3C5A-ADD1-4B3C-ABB1-836F6A4BD9A7}" dt="2020-10-20T06:18:47.686" v="485" actId="554"/>
          <ac:picMkLst>
            <pc:docMk/>
            <pc:sldMk cId="0" sldId="282"/>
            <ac:picMk id="9" creationId="{3B7D379F-D629-4668-8082-09A18FD72F9A}"/>
          </ac:picMkLst>
        </pc:picChg>
      </pc:sldChg>
      <pc:sldChg chg="modSp">
        <pc:chgData name="Maël Madon X2016" userId="fd7d327c-5aa3-46e1-97a6-104175f2ff1c" providerId="ADAL" clId="{A1CE3C5A-ADD1-4B3C-ABB1-836F6A4BD9A7}" dt="2020-10-20T06:16:51.805" v="437" actId="554"/>
        <pc:sldMkLst>
          <pc:docMk/>
          <pc:sldMk cId="1082621935" sldId="284"/>
        </pc:sldMkLst>
        <pc:picChg chg="mod">
          <ac:chgData name="Maël Madon X2016" userId="fd7d327c-5aa3-46e1-97a6-104175f2ff1c" providerId="ADAL" clId="{A1CE3C5A-ADD1-4B3C-ABB1-836F6A4BD9A7}" dt="2020-10-20T06:16:51.805" v="437" actId="554"/>
          <ac:picMkLst>
            <pc:docMk/>
            <pc:sldMk cId="1082621935" sldId="284"/>
            <ac:picMk id="3" creationId="{1DFFF47C-F684-49C1-AD91-1CC48775134C}"/>
          </ac:picMkLst>
        </pc:picChg>
      </pc:sldChg>
      <pc:sldChg chg="modSp">
        <pc:chgData name="Maël Madon X2016" userId="fd7d327c-5aa3-46e1-97a6-104175f2ff1c" providerId="ADAL" clId="{A1CE3C5A-ADD1-4B3C-ABB1-836F6A4BD9A7}" dt="2020-10-20T06:17:49.794" v="461" actId="553"/>
        <pc:sldMkLst>
          <pc:docMk/>
          <pc:sldMk cId="3145139962" sldId="285"/>
        </pc:sldMkLst>
        <pc:picChg chg="mod">
          <ac:chgData name="Maël Madon X2016" userId="fd7d327c-5aa3-46e1-97a6-104175f2ff1c" providerId="ADAL" clId="{A1CE3C5A-ADD1-4B3C-ABB1-836F6A4BD9A7}" dt="2020-10-20T06:17:49.794" v="461" actId="553"/>
          <ac:picMkLst>
            <pc:docMk/>
            <pc:sldMk cId="3145139962" sldId="285"/>
            <ac:picMk id="5" creationId="{193B1D9E-FD68-4E55-8862-B593F02DBAC5}"/>
          </ac:picMkLst>
        </pc:picChg>
      </pc:sldChg>
      <pc:sldChg chg="addSp delSp modSp modNotesTx">
        <pc:chgData name="Maël Madon X2016" userId="fd7d327c-5aa3-46e1-97a6-104175f2ff1c" providerId="ADAL" clId="{A1CE3C5A-ADD1-4B3C-ABB1-836F6A4BD9A7}" dt="2020-10-21T16:22:54.722" v="681" actId="554"/>
        <pc:sldMkLst>
          <pc:docMk/>
          <pc:sldMk cId="4278339849" sldId="286"/>
        </pc:sldMkLst>
        <pc:picChg chg="add del mod">
          <ac:chgData name="Maël Madon X2016" userId="fd7d327c-5aa3-46e1-97a6-104175f2ff1c" providerId="ADAL" clId="{A1CE3C5A-ADD1-4B3C-ABB1-836F6A4BD9A7}" dt="2020-10-20T05:42:00.988" v="1"/>
          <ac:picMkLst>
            <pc:docMk/>
            <pc:sldMk cId="4278339849" sldId="286"/>
            <ac:picMk id="3" creationId="{C4CA17C7-7101-4A0E-8B47-1495CBF39145}"/>
          </ac:picMkLst>
        </pc:picChg>
        <pc:picChg chg="add del mod">
          <ac:chgData name="Maël Madon X2016" userId="fd7d327c-5aa3-46e1-97a6-104175f2ff1c" providerId="ADAL" clId="{A1CE3C5A-ADD1-4B3C-ABB1-836F6A4BD9A7}" dt="2020-10-21T16:09:48.401" v="527"/>
          <ac:picMkLst>
            <pc:docMk/>
            <pc:sldMk cId="4278339849" sldId="286"/>
            <ac:picMk id="3" creationId="{D57CA132-D792-4A8A-9B45-753CDBD0C881}"/>
          </ac:picMkLst>
        </pc:picChg>
        <pc:picChg chg="add del mod">
          <ac:chgData name="Maël Madon X2016" userId="fd7d327c-5aa3-46e1-97a6-104175f2ff1c" providerId="ADAL" clId="{A1CE3C5A-ADD1-4B3C-ABB1-836F6A4BD9A7}" dt="2020-10-20T05:43:50.079" v="2"/>
          <ac:picMkLst>
            <pc:docMk/>
            <pc:sldMk cId="4278339849" sldId="286"/>
            <ac:picMk id="5" creationId="{32FFAA51-EAB1-4410-BE1F-04FC762B1FA7}"/>
          </ac:picMkLst>
        </pc:picChg>
        <pc:picChg chg="add del mod">
          <ac:chgData name="Maël Madon X2016" userId="fd7d327c-5aa3-46e1-97a6-104175f2ff1c" providerId="ADAL" clId="{A1CE3C5A-ADD1-4B3C-ABB1-836F6A4BD9A7}" dt="2020-10-21T16:11:03.272" v="528"/>
          <ac:picMkLst>
            <pc:docMk/>
            <pc:sldMk cId="4278339849" sldId="286"/>
            <ac:picMk id="5" creationId="{AE6D6E8F-807A-42B0-9F7D-A90AB39A67D5}"/>
          </ac:picMkLst>
        </pc:picChg>
        <pc:picChg chg="add del mod">
          <ac:chgData name="Maël Madon X2016" userId="fd7d327c-5aa3-46e1-97a6-104175f2ff1c" providerId="ADAL" clId="{A1CE3C5A-ADD1-4B3C-ABB1-836F6A4BD9A7}" dt="2020-10-21T16:07:52.440" v="526"/>
          <ac:picMkLst>
            <pc:docMk/>
            <pc:sldMk cId="4278339849" sldId="286"/>
            <ac:picMk id="8" creationId="{FDC488C1-CDFB-43F4-A809-F173D4D3492E}"/>
          </ac:picMkLst>
        </pc:picChg>
        <pc:picChg chg="add del mod">
          <ac:chgData name="Maël Madon X2016" userId="fd7d327c-5aa3-46e1-97a6-104175f2ff1c" providerId="ADAL" clId="{A1CE3C5A-ADD1-4B3C-ABB1-836F6A4BD9A7}" dt="2020-10-21T16:15:02.963" v="672"/>
          <ac:picMkLst>
            <pc:docMk/>
            <pc:sldMk cId="4278339849" sldId="286"/>
            <ac:picMk id="10" creationId="{7EA3117F-C33F-426A-BBBD-2E5674FA95AC}"/>
          </ac:picMkLst>
        </pc:picChg>
        <pc:picChg chg="add mod">
          <ac:chgData name="Maël Madon X2016" userId="fd7d327c-5aa3-46e1-97a6-104175f2ff1c" providerId="ADAL" clId="{A1CE3C5A-ADD1-4B3C-ABB1-836F6A4BD9A7}" dt="2020-10-21T16:22:54.722" v="681" actId="554"/>
          <ac:picMkLst>
            <pc:docMk/>
            <pc:sldMk cId="4278339849" sldId="286"/>
            <ac:picMk id="12" creationId="{0ED17FB1-4062-4CE0-8653-99F3B1F7362E}"/>
          </ac:picMkLst>
        </pc:picChg>
        <pc:inkChg chg="add del">
          <ac:chgData name="Maël Madon X2016" userId="fd7d327c-5aa3-46e1-97a6-104175f2ff1c" providerId="ADAL" clId="{A1CE3C5A-ADD1-4B3C-ABB1-836F6A4BD9A7}" dt="2020-10-20T05:42:00.988" v="1"/>
          <ac:inkMkLst>
            <pc:docMk/>
            <pc:sldMk cId="4278339849" sldId="286"/>
            <ac:inkMk id="2" creationId="{A626AA57-214C-4D57-B486-6FCC8473098E}"/>
          </ac:inkMkLst>
        </pc:inkChg>
        <pc:inkChg chg="add del">
          <ac:chgData name="Maël Madon X2016" userId="fd7d327c-5aa3-46e1-97a6-104175f2ff1c" providerId="ADAL" clId="{A1CE3C5A-ADD1-4B3C-ABB1-836F6A4BD9A7}" dt="2020-10-21T16:09:48.401" v="527"/>
          <ac:inkMkLst>
            <pc:docMk/>
            <pc:sldMk cId="4278339849" sldId="286"/>
            <ac:inkMk id="2" creationId="{CF416D9A-2861-4321-BCAA-8FAD9F4CA735}"/>
          </ac:inkMkLst>
        </pc:inkChg>
        <pc:inkChg chg="add del">
          <ac:chgData name="Maël Madon X2016" userId="fd7d327c-5aa3-46e1-97a6-104175f2ff1c" providerId="ADAL" clId="{A1CE3C5A-ADD1-4B3C-ABB1-836F6A4BD9A7}" dt="2020-10-20T05:43:50.079" v="2"/>
          <ac:inkMkLst>
            <pc:docMk/>
            <pc:sldMk cId="4278339849" sldId="286"/>
            <ac:inkMk id="4" creationId="{2478717B-EDB5-4519-A6CA-F0FDD2C92AAE}"/>
          </ac:inkMkLst>
        </pc:inkChg>
        <pc:inkChg chg="add del">
          <ac:chgData name="Maël Madon X2016" userId="fd7d327c-5aa3-46e1-97a6-104175f2ff1c" providerId="ADAL" clId="{A1CE3C5A-ADD1-4B3C-ABB1-836F6A4BD9A7}" dt="2020-10-21T16:11:03.272" v="528"/>
          <ac:inkMkLst>
            <pc:docMk/>
            <pc:sldMk cId="4278339849" sldId="286"/>
            <ac:inkMk id="4" creationId="{2EAE8C71-2A85-484C-BC9A-2A6ED8DCEFFC}"/>
          </ac:inkMkLst>
        </pc:inkChg>
        <pc:inkChg chg="add del">
          <ac:chgData name="Maël Madon X2016" userId="fd7d327c-5aa3-46e1-97a6-104175f2ff1c" providerId="ADAL" clId="{A1CE3C5A-ADD1-4B3C-ABB1-836F6A4BD9A7}" dt="2020-10-21T16:07:52.440" v="526"/>
          <ac:inkMkLst>
            <pc:docMk/>
            <pc:sldMk cId="4278339849" sldId="286"/>
            <ac:inkMk id="7" creationId="{BF196D65-2D33-4E13-9229-F59C6490E71B}"/>
          </ac:inkMkLst>
        </pc:inkChg>
        <pc:inkChg chg="add del">
          <ac:chgData name="Maël Madon X2016" userId="fd7d327c-5aa3-46e1-97a6-104175f2ff1c" providerId="ADAL" clId="{A1CE3C5A-ADD1-4B3C-ABB1-836F6A4BD9A7}" dt="2020-10-21T16:15:02.963" v="672"/>
          <ac:inkMkLst>
            <pc:docMk/>
            <pc:sldMk cId="4278339849" sldId="286"/>
            <ac:inkMk id="9" creationId="{3D047EE3-6134-4498-A0FE-B643D09EB8CA}"/>
          </ac:inkMkLst>
        </pc:inkChg>
        <pc:inkChg chg="add">
          <ac:chgData name="Maël Madon X2016" userId="fd7d327c-5aa3-46e1-97a6-104175f2ff1c" providerId="ADAL" clId="{A1CE3C5A-ADD1-4B3C-ABB1-836F6A4BD9A7}" dt="2020-10-21T16:15:02.963" v="672"/>
          <ac:inkMkLst>
            <pc:docMk/>
            <pc:sldMk cId="4278339849" sldId="286"/>
            <ac:inkMk id="11" creationId="{788E11F3-B541-4197-A648-FAB752D6CA36}"/>
          </ac:inkMkLst>
        </pc:inkChg>
      </pc:sldChg>
      <pc:sldMasterChg chg="modSp">
        <pc:chgData name="Maël Madon X2016" userId="fd7d327c-5aa3-46e1-97a6-104175f2ff1c" providerId="ADAL" clId="{A1CE3C5A-ADD1-4B3C-ABB1-836F6A4BD9A7}" dt="2020-10-20T06:20:11.180" v="492" actId="1036"/>
        <pc:sldMasterMkLst>
          <pc:docMk/>
          <pc:sldMasterMk cId="0" sldId="2147483648"/>
        </pc:sldMasterMkLst>
        <pc:picChg chg="mod">
          <ac:chgData name="Maël Madon X2016" userId="fd7d327c-5aa3-46e1-97a6-104175f2ff1c" providerId="ADAL" clId="{A1CE3C5A-ADD1-4B3C-ABB1-836F6A4BD9A7}" dt="2020-10-20T06:20:11.180" v="492" actId="1036"/>
          <ac:picMkLst>
            <pc:docMk/>
            <pc:sldMasterMk cId="0" sldId="2147483648"/>
            <ac:picMk id="11" creationId="{45BBA255-F858-427C-AD92-0E308AEB45AB}"/>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D61C3B-FE63-4D41-8EA2-4005DB3507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a:extLst>
              <a:ext uri="{FF2B5EF4-FFF2-40B4-BE49-F238E27FC236}">
                <a16:creationId xmlns:a16="http://schemas.microsoft.com/office/drawing/2014/main" id="{27CD98E1-8F7E-4FAF-92EE-67410462C0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B0DA3-E085-48D2-AC7F-DFADF1C784D1}" type="datetimeFigureOut">
              <a:rPr lang="sv-SE" smtClean="0"/>
              <a:t>2020-11-04</a:t>
            </a:fld>
            <a:endParaRPr lang="sv-SE"/>
          </a:p>
        </p:txBody>
      </p:sp>
      <p:sp>
        <p:nvSpPr>
          <p:cNvPr id="4" name="Footer Placeholder 3">
            <a:extLst>
              <a:ext uri="{FF2B5EF4-FFF2-40B4-BE49-F238E27FC236}">
                <a16:creationId xmlns:a16="http://schemas.microsoft.com/office/drawing/2014/main" id="{6A2528DE-EEFE-4DFE-9882-C3FE4A5865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a:extLst>
              <a:ext uri="{FF2B5EF4-FFF2-40B4-BE49-F238E27FC236}">
                <a16:creationId xmlns:a16="http://schemas.microsoft.com/office/drawing/2014/main" id="{138653FF-44CF-4D0B-87F0-50CA0077BD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B7EDCB-7252-43C4-B5A5-D4584522DBB0}" type="slidenum">
              <a:rPr lang="sv-SE" smtClean="0"/>
              <a:t>‹#›</a:t>
            </a:fld>
            <a:endParaRPr lang="sv-SE"/>
          </a:p>
        </p:txBody>
      </p:sp>
    </p:spTree>
    <p:extLst>
      <p:ext uri="{BB962C8B-B14F-4D97-AF65-F5344CB8AC3E}">
        <p14:creationId xmlns:p14="http://schemas.microsoft.com/office/powerpoint/2010/main" val="1472084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endParaRPr/>
          </a:p>
        </p:txBody>
      </p:sp>
      <p:sp>
        <p:nvSpPr>
          <p:cNvPr id="35" name="Shape 3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49262" latinLnBrk="0">
      <a:spcBef>
        <a:spcPts val="400"/>
      </a:spcBef>
      <a:defRPr sz="1200">
        <a:latin typeface="+mj-lt"/>
        <a:ea typeface="+mj-ea"/>
        <a:cs typeface="+mj-cs"/>
        <a:sym typeface="Times New Roman"/>
      </a:defRPr>
    </a:lvl1pPr>
    <a:lvl2pPr indent="228600" defTabSz="449262" latinLnBrk="0">
      <a:spcBef>
        <a:spcPts val="400"/>
      </a:spcBef>
      <a:defRPr sz="1200">
        <a:latin typeface="+mj-lt"/>
        <a:ea typeface="+mj-ea"/>
        <a:cs typeface="+mj-cs"/>
        <a:sym typeface="Times New Roman"/>
      </a:defRPr>
    </a:lvl2pPr>
    <a:lvl3pPr indent="457200" defTabSz="449262" latinLnBrk="0">
      <a:spcBef>
        <a:spcPts val="400"/>
      </a:spcBef>
      <a:defRPr sz="1200">
        <a:latin typeface="+mj-lt"/>
        <a:ea typeface="+mj-ea"/>
        <a:cs typeface="+mj-cs"/>
        <a:sym typeface="Times New Roman"/>
      </a:defRPr>
    </a:lvl3pPr>
    <a:lvl4pPr indent="685800" defTabSz="449262" latinLnBrk="0">
      <a:spcBef>
        <a:spcPts val="400"/>
      </a:spcBef>
      <a:defRPr sz="1200">
        <a:latin typeface="+mj-lt"/>
        <a:ea typeface="+mj-ea"/>
        <a:cs typeface="+mj-cs"/>
        <a:sym typeface="Times New Roman"/>
      </a:defRPr>
    </a:lvl4pPr>
    <a:lvl5pPr indent="914400" defTabSz="449262" latinLnBrk="0">
      <a:spcBef>
        <a:spcPts val="400"/>
      </a:spcBef>
      <a:defRPr sz="1200">
        <a:latin typeface="+mj-lt"/>
        <a:ea typeface="+mj-ea"/>
        <a:cs typeface="+mj-cs"/>
        <a:sym typeface="Times New Roman"/>
      </a:defRPr>
    </a:lvl5pPr>
    <a:lvl6pPr indent="1143000" defTabSz="449262" latinLnBrk="0">
      <a:spcBef>
        <a:spcPts val="400"/>
      </a:spcBef>
      <a:defRPr sz="1200">
        <a:latin typeface="+mj-lt"/>
        <a:ea typeface="+mj-ea"/>
        <a:cs typeface="+mj-cs"/>
        <a:sym typeface="Times New Roman"/>
      </a:defRPr>
    </a:lvl6pPr>
    <a:lvl7pPr indent="1371600" defTabSz="449262" latinLnBrk="0">
      <a:spcBef>
        <a:spcPts val="400"/>
      </a:spcBef>
      <a:defRPr sz="1200">
        <a:latin typeface="+mj-lt"/>
        <a:ea typeface="+mj-ea"/>
        <a:cs typeface="+mj-cs"/>
        <a:sym typeface="Times New Roman"/>
      </a:defRPr>
    </a:lvl7pPr>
    <a:lvl8pPr indent="1600200" defTabSz="449262" latinLnBrk="0">
      <a:spcBef>
        <a:spcPts val="400"/>
      </a:spcBef>
      <a:defRPr sz="1200">
        <a:latin typeface="+mj-lt"/>
        <a:ea typeface="+mj-ea"/>
        <a:cs typeface="+mj-cs"/>
        <a:sym typeface="Times New Roman"/>
      </a:defRPr>
    </a:lvl8pPr>
    <a:lvl9pPr indent="1828800" defTabSz="449262" latinLnBrk="0">
      <a:spcBef>
        <a:spcPts val="400"/>
      </a:spcBef>
      <a:defRPr sz="1200">
        <a:latin typeface="+mj-lt"/>
        <a:ea typeface="+mj-ea"/>
        <a:cs typeface="+mj-cs"/>
        <a:sym typeface="Times New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US" dirty="0"/>
              <a:t>Work close to the one presented by </a:t>
            </a:r>
            <a:r>
              <a:rPr lang="en-US" dirty="0" err="1"/>
              <a:t>Maryline</a:t>
            </a:r>
            <a:r>
              <a:rPr lang="en-US" dirty="0"/>
              <a:t>! Scheduling </a:t>
            </a:r>
            <a:r>
              <a:rPr lang="en-US"/>
              <a:t>under energy prod.</a:t>
            </a:r>
          </a:p>
          <a:p>
            <a:r>
              <a:rPr lang="en-US" dirty="0"/>
              <a:t>Hello everyone, I’m Maël Madon, Master student from the Ecole Polytechnique in France and soon PhD student at IRIT Toulouse university. </a:t>
            </a:r>
          </a:p>
          <a:p>
            <a:r>
              <a:rPr lang="sv-SE" dirty="0"/>
              <a:t>Thank you for listening to the presentation of this paper that I jointly wrote with Professor Jean Marc Pierson and in which we try to investigate the potential of pre-cooling data centers as a mechanism to cope with renewable energy intermittency.</a:t>
            </a:r>
          </a:p>
        </p:txBody>
      </p:sp>
    </p:spTree>
    <p:extLst>
      <p:ext uri="{BB962C8B-B14F-4D97-AF65-F5344CB8AC3E}">
        <p14:creationId xmlns:p14="http://schemas.microsoft.com/office/powerpoint/2010/main" val="3346447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US" dirty="0"/>
              <a:t>Discreate thermal model and constants taken from </a:t>
            </a:r>
            <a:r>
              <a:rPr lang="en-US" dirty="0" err="1"/>
              <a:t>Lukawski</a:t>
            </a:r>
            <a:r>
              <a:rPr lang="en-US" dirty="0"/>
              <a:t> et al., study about peak loads.</a:t>
            </a:r>
          </a:p>
          <a:p>
            <a:r>
              <a:rPr lang="sv-SE" dirty="0"/>
              <a:t>Temperature at time k+1 influenced by 4 quantities at time k</a:t>
            </a:r>
          </a:p>
          <a:p>
            <a:r>
              <a:rPr lang="sv-SE" dirty="0"/>
              <a:t>Q = heat approximated by P</a:t>
            </a:r>
          </a:p>
        </p:txBody>
      </p:sp>
    </p:spTree>
    <p:extLst>
      <p:ext uri="{BB962C8B-B14F-4D97-AF65-F5344CB8AC3E}">
        <p14:creationId xmlns:p14="http://schemas.microsoft.com/office/powerpoint/2010/main" val="1050467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US" dirty="0"/>
              <a:t>Cooling device: heat pump with 3 states: off, nominal or double capacity</a:t>
            </a:r>
          </a:p>
          <a:p>
            <a:r>
              <a:rPr lang="en-US" dirty="0"/>
              <a:t>Linear dependency on room temp</a:t>
            </a:r>
            <a:endParaRPr lang="sv-SE" dirty="0"/>
          </a:p>
        </p:txBody>
      </p:sp>
    </p:spTree>
    <p:extLst>
      <p:ext uri="{BB962C8B-B14F-4D97-AF65-F5344CB8AC3E}">
        <p14:creationId xmlns:p14="http://schemas.microsoft.com/office/powerpoint/2010/main" val="136831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sv-SE" dirty="0"/>
              <a:t>To investigate potential of pre-cooling, we simulated the building blocks of the theoretical model in Python.</a:t>
            </a:r>
          </a:p>
          <a:p>
            <a:r>
              <a:rPr lang="sv-SE" dirty="0"/>
              <a:t>I will show typical outputs of our simulation</a:t>
            </a:r>
          </a:p>
        </p:txBody>
      </p:sp>
    </p:spTree>
    <p:extLst>
      <p:ext uri="{BB962C8B-B14F-4D97-AF65-F5344CB8AC3E}">
        <p14:creationId xmlns:p14="http://schemas.microsoft.com/office/powerpoint/2010/main" val="876859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44588" y="685800"/>
            <a:ext cx="4568825" cy="3429000"/>
          </a:xfrm>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lvl1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lvl1pPr>
          </a:lstStyle>
          <a:p>
            <a:r>
              <a:rPr lang="en-US" dirty="0"/>
              <a:t>Explain outputs and algo.</a:t>
            </a:r>
          </a:p>
          <a:p>
            <a:r>
              <a:rPr lang="en-US" dirty="0"/>
              <a:t>Potential of pre-cooling stands in this time window: cool more to lower temp and be able to switch off.</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1144588" y="685800"/>
            <a:ext cx="4568825" cy="3429000"/>
          </a:xfrm>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lang="sv-SE" dirty="0"/>
              <a:t>Cool were it fits</a:t>
            </a:r>
          </a:p>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lang="sv-SE" dirty="0"/>
              <a:t>We were able to cut cooling a couple of hours in the evening.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pPr marL="171450" indent="-171450">
              <a:buFontTx/>
              <a:buChar char="-"/>
            </a:pPr>
            <a:r>
              <a:rPr lang="sv-SE" dirty="0"/>
              <a:t>Two problems:</a:t>
            </a:r>
          </a:p>
          <a:p>
            <a:pPr marL="171450" lvl="2" indent="-171450">
              <a:buFontTx/>
              <a:buChar char="-"/>
            </a:pPr>
            <a:r>
              <a:rPr lang="sv-SE" dirty="0"/>
              <a:t>Obviously too Greedy: I doubt that this is better for the environment...</a:t>
            </a:r>
          </a:p>
          <a:p>
            <a:pPr marL="171450" lvl="2" indent="-171450">
              <a:buFontTx/>
              <a:buChar char="-"/>
            </a:pPr>
            <a:r>
              <a:rPr lang="sv-SE" dirty="0"/>
              <a:t>Overcooling under ASHRAE reco</a:t>
            </a:r>
          </a:p>
          <a:p>
            <a:pPr marL="171450" indent="-171450">
              <a:buFontTx/>
              <a:buChar char="-"/>
            </a:pPr>
            <a:r>
              <a:rPr lang="sv-SE" dirty="0"/>
              <a:t>When to start? Investigate this question by putting model into linear equations and solving with linear solver</a:t>
            </a:r>
          </a:p>
        </p:txBody>
      </p:sp>
    </p:spTree>
    <p:extLst>
      <p:ext uri="{BB962C8B-B14F-4D97-AF65-F5344CB8AC3E}">
        <p14:creationId xmlns:p14="http://schemas.microsoft.com/office/powerpoint/2010/main" val="682528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sv-SE" dirty="0"/>
              <a:t>Stylo: fixed and variables</a:t>
            </a:r>
          </a:p>
          <a:p>
            <a:r>
              <a:rPr lang="sv-SE" dirty="0"/>
              <a:t>What do we want to optimize? </a:t>
            </a:r>
          </a:p>
          <a:p>
            <a:r>
              <a:rPr lang="sv-SE" dirty="0"/>
              <a:t>-&gt; introduced prices. BUY grid and SELL solar</a:t>
            </a:r>
          </a:p>
        </p:txBody>
      </p:sp>
    </p:spTree>
    <p:extLst>
      <p:ext uri="{BB962C8B-B14F-4D97-AF65-F5344CB8AC3E}">
        <p14:creationId xmlns:p14="http://schemas.microsoft.com/office/powerpoint/2010/main" val="2261545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sv-SE" dirty="0"/>
              <a:t>P_sell = LCA figure for solar energy. NOT free.</a:t>
            </a:r>
          </a:p>
          <a:p>
            <a:r>
              <a:rPr lang="sv-SE" dirty="0"/>
              <a:t>P_prod: pre-determined</a:t>
            </a:r>
          </a:p>
          <a:p>
            <a:r>
              <a:rPr lang="sv-SE" dirty="0"/>
              <a:t>P_cons is the variable</a:t>
            </a:r>
          </a:p>
          <a:p>
            <a:r>
              <a:rPr lang="sv-SE" dirty="0"/>
              <a:t>Sum over all the time steps = energy bill at the end of the day</a:t>
            </a:r>
          </a:p>
        </p:txBody>
      </p:sp>
    </p:spTree>
    <p:extLst>
      <p:ext uri="{BB962C8B-B14F-4D97-AF65-F5344CB8AC3E}">
        <p14:creationId xmlns:p14="http://schemas.microsoft.com/office/powerpoint/2010/main" val="312787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US" dirty="0"/>
              <a:t>Surplus production: linear </a:t>
            </a:r>
            <a:r>
              <a:rPr lang="en-US" dirty="0" err="1"/>
              <a:t>opti</a:t>
            </a:r>
            <a:endParaRPr lang="en-US" dirty="0"/>
          </a:p>
          <a:p>
            <a:r>
              <a:rPr lang="en-US" dirty="0"/>
              <a:t>Else: managed to force TCL with set of constraints… not described</a:t>
            </a:r>
            <a:endParaRPr lang="sv-SE" dirty="0"/>
          </a:p>
        </p:txBody>
      </p:sp>
    </p:spTree>
    <p:extLst>
      <p:ext uri="{BB962C8B-B14F-4D97-AF65-F5344CB8AC3E}">
        <p14:creationId xmlns:p14="http://schemas.microsoft.com/office/powerpoint/2010/main" val="789767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US" dirty="0"/>
              <a:t>Grayed area: don’t need </a:t>
            </a:r>
            <a:r>
              <a:rPr lang="en-US" dirty="0" err="1"/>
              <a:t>opti</a:t>
            </a:r>
            <a:r>
              <a:rPr lang="en-US" dirty="0"/>
              <a:t> (+ unrealistic and takes time).</a:t>
            </a:r>
          </a:p>
          <a:p>
            <a:r>
              <a:rPr lang="en-US" dirty="0"/>
              <a:t>Middle: cooling decided by </a:t>
            </a:r>
            <a:r>
              <a:rPr lang="en-US" dirty="0" err="1"/>
              <a:t>gurobi</a:t>
            </a:r>
            <a:endParaRPr lang="sv-SE" dirty="0"/>
          </a:p>
        </p:txBody>
      </p:sp>
    </p:spTree>
    <p:extLst>
      <p:ext uri="{BB962C8B-B14F-4D97-AF65-F5344CB8AC3E}">
        <p14:creationId xmlns:p14="http://schemas.microsoft.com/office/powerpoint/2010/main" val="105475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1144588" y="685800"/>
            <a:ext cx="4568825" cy="3429000"/>
          </a:xfrm>
          <a:prstGeom prst="rect">
            <a:avLst/>
          </a:prstGeom>
        </p:spPr>
        <p:txBody>
          <a:bodyPr/>
          <a:lstStyle/>
          <a:p>
            <a:endParaRPr/>
          </a:p>
        </p:txBody>
      </p:sp>
      <p:sp>
        <p:nvSpPr>
          <p:cNvPr id="48" name="Shape 48"/>
          <p:cNvSpPr>
            <a:spLocks noGrp="1"/>
          </p:cNvSpPr>
          <p:nvPr>
            <p:ph type="body" sz="quarter" idx="1"/>
          </p:nvPr>
        </p:nvSpPr>
        <p:spPr>
          <a:prstGeom prst="rect">
            <a:avLst/>
          </a:prstGeom>
        </p:spPr>
        <p:txBody>
          <a:bodyPr/>
          <a:lstStyle/>
          <a:p>
            <a:pPr marL="214312" marR="0" lvl="0" indent="-212725" defTabSz="449262" eaLnBrk="1" fontAlgn="auto" latinLnBrk="0" hangingPunct="1">
              <a:lnSpc>
                <a:spcPct val="93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lang="en-US" dirty="0"/>
              <a:t>Share of global GHG emissions: 1-3%, </a:t>
            </a:r>
            <a:r>
              <a:rPr lang="en-US" b="0" dirty="0"/>
              <a:t>probably going to increase</a:t>
            </a:r>
            <a:endParaRPr lang="en-US" dirty="0"/>
          </a:p>
          <a:p>
            <a:pPr marL="214312" marR="0" lvl="0" indent="-212725" defTabSz="449262" eaLnBrk="1" fontAlgn="auto" latinLnBrk="0" hangingPunct="1">
              <a:lnSpc>
                <a:spcPct val="93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lang="en-US" dirty="0"/>
              <a:t>Picture: Depict actual trend in the market and shift from desktops to small devices based on network infra and cloud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sv-SE" dirty="0"/>
              <a:t>And it demonstrates that precooling in our model is the cooling managt that minimize the carbon footprint of our DC</a:t>
            </a:r>
          </a:p>
        </p:txBody>
      </p:sp>
    </p:spTree>
    <p:extLst>
      <p:ext uri="{BB962C8B-B14F-4D97-AF65-F5344CB8AC3E}">
        <p14:creationId xmlns:p14="http://schemas.microsoft.com/office/powerpoint/2010/main" val="3009352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sv-SE" dirty="0"/>
              <a:t>Germany: more carbonizedelec mix -&gt; incentive for precooling</a:t>
            </a:r>
          </a:p>
          <a:p>
            <a:r>
              <a:rPr lang="sv-SE" dirty="0"/>
              <a:t>Exploratory: insight on the potential</a:t>
            </a:r>
          </a:p>
          <a:p>
            <a:r>
              <a:rPr lang="sv-SE" dirty="0"/>
              <a:t>-&gt; if we want to compare to other CO2 reducing mesures</a:t>
            </a:r>
          </a:p>
        </p:txBody>
      </p:sp>
    </p:spTree>
    <p:extLst>
      <p:ext uri="{BB962C8B-B14F-4D97-AF65-F5344CB8AC3E}">
        <p14:creationId xmlns:p14="http://schemas.microsoft.com/office/powerpoint/2010/main" val="1406380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sv-SE" dirty="0"/>
              <a:t>Just being able to switch off the cooling 1 or 2 hours everyday made acheive same as +1 or +3 deg</a:t>
            </a:r>
          </a:p>
        </p:txBody>
      </p:sp>
    </p:spTree>
    <p:extLst>
      <p:ext uri="{BB962C8B-B14F-4D97-AF65-F5344CB8AC3E}">
        <p14:creationId xmlns:p14="http://schemas.microsoft.com/office/powerpoint/2010/main" val="1026383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sv-SE" dirty="0"/>
              <a:t>Remember: we said at the beginning that more potential for low density</a:t>
            </a:r>
          </a:p>
          <a:p>
            <a:r>
              <a:rPr lang="sv-SE" dirty="0"/>
              <a:t>Impact of the density of servers: our is around 150W/m2 -&gt; large thermal intertia</a:t>
            </a:r>
          </a:p>
        </p:txBody>
      </p:sp>
    </p:spTree>
    <p:extLst>
      <p:ext uri="{BB962C8B-B14F-4D97-AF65-F5344CB8AC3E}">
        <p14:creationId xmlns:p14="http://schemas.microsoft.com/office/powerpoint/2010/main" val="1834304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US" dirty="0"/>
              <a:t>Reaching the end of the presentation: let me enumerate the main limits of our study and the way forward.</a:t>
            </a:r>
          </a:p>
          <a:p>
            <a:pPr marL="171450" indent="-171450">
              <a:buFontTx/>
              <a:buChar char="-"/>
            </a:pPr>
            <a:r>
              <a:rPr lang="en-US" dirty="0"/>
              <a:t>Used precise weather that was RECORDED. For real time = need </a:t>
            </a:r>
            <a:r>
              <a:rPr lang="en-US" dirty="0" err="1"/>
              <a:t>forcast</a:t>
            </a:r>
            <a:r>
              <a:rPr lang="en-US" dirty="0"/>
              <a:t>. Affect results: everything played in 1 or 2 hours</a:t>
            </a:r>
          </a:p>
          <a:p>
            <a:pPr marL="171450" indent="-171450">
              <a:buFontTx/>
              <a:buChar char="-"/>
            </a:pPr>
            <a:endParaRPr lang="sv-SE" dirty="0"/>
          </a:p>
        </p:txBody>
      </p:sp>
    </p:spTree>
    <p:extLst>
      <p:ext uri="{BB962C8B-B14F-4D97-AF65-F5344CB8AC3E}">
        <p14:creationId xmlns:p14="http://schemas.microsoft.com/office/powerpoint/2010/main" val="1247954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US" dirty="0"/>
              <a:t>To conclude, we see precooling as a small niche of </a:t>
            </a:r>
            <a:r>
              <a:rPr lang="en-US" dirty="0" err="1"/>
              <a:t>opti</a:t>
            </a:r>
            <a:r>
              <a:rPr lang="en-US" dirty="0"/>
              <a:t>, an adjustment variable that can help minimizing carbon footprint of DC and contributes to self supplied DC</a:t>
            </a:r>
          </a:p>
          <a:p>
            <a:r>
              <a:rPr lang="en-US" dirty="0"/>
              <a:t>On a more reserved note, I would like to end my presentation by reminding to stay careful with this kind of optimization work and staying aware that rebound effects most of the time overcompensate the efficiency gains. Sufficiency strategies should be though through to expect a real overall gain.</a:t>
            </a:r>
          </a:p>
          <a:p>
            <a:r>
              <a:rPr lang="en-US" dirty="0"/>
              <a:t>Thank you for listening, feel free to email us if any questions.</a:t>
            </a:r>
            <a:endParaRPr lang="sv-SE" dirty="0"/>
          </a:p>
        </p:txBody>
      </p:sp>
    </p:spTree>
    <p:extLst>
      <p:ext uri="{BB962C8B-B14F-4D97-AF65-F5344CB8AC3E}">
        <p14:creationId xmlns:p14="http://schemas.microsoft.com/office/powerpoint/2010/main" val="481403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xfrm>
            <a:off x="1144588" y="685800"/>
            <a:ext cx="4568825" cy="3429000"/>
          </a:xfrm>
          <a:prstGeom prst="rect">
            <a:avLst/>
          </a:prstGeom>
        </p:spPr>
        <p:txBody>
          <a:bodyPr/>
          <a:lstStyle/>
          <a:p>
            <a:endParaRPr/>
          </a:p>
        </p:txBody>
      </p:sp>
      <p:sp>
        <p:nvSpPr>
          <p:cNvPr id="73" name="Shape 73"/>
          <p:cNvSpPr>
            <a:spLocks noGrp="1"/>
          </p:cNvSpPr>
          <p:nvPr>
            <p:ph type="body" sz="quarter" idx="1"/>
          </p:nvPr>
        </p:nvSpPr>
        <p:spPr>
          <a:prstGeom prst="rect">
            <a:avLst/>
          </a:prstGeom>
        </p:spPr>
        <p:txBody>
          <a:bodyPr/>
          <a:lstStyle/>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lang="en-US" dirty="0"/>
              <a:t>Non optimized (or non </a:t>
            </a:r>
            <a:r>
              <a:rPr lang="en-US" dirty="0" err="1"/>
              <a:t>defferable</a:t>
            </a:r>
            <a:r>
              <a:rPr lang="en-US" dirty="0"/>
              <a:t>) IT</a:t>
            </a:r>
          </a:p>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endParaRPr lang="en-US" dirty="0"/>
          </a:p>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lang="en-US" dirty="0"/>
              <a:t>I will present similar kind of outputs for our work.</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US" dirty="0"/>
              <a:t>Use phase more significative: shift to renewables!</a:t>
            </a:r>
          </a:p>
          <a:p>
            <a:r>
              <a:rPr lang="en-US" dirty="0"/>
              <a:t>Power Usage Effectiveness.</a:t>
            </a:r>
          </a:p>
          <a:p>
            <a:r>
              <a:rPr lang="en-US" dirty="0"/>
              <a:t>1,58 means that more than one third is used for other (cooling, lightning, losses, monitoring…)</a:t>
            </a:r>
          </a:p>
          <a:p>
            <a:r>
              <a:rPr lang="en-US" dirty="0"/>
              <a:t>Our study does not try to lower the PUE but consume this extra energy at time where renewables are available.</a:t>
            </a:r>
            <a:endParaRPr lang="sv-SE" dirty="0"/>
          </a:p>
        </p:txBody>
      </p:sp>
    </p:spTree>
    <p:extLst>
      <p:ext uri="{BB962C8B-B14F-4D97-AF65-F5344CB8AC3E}">
        <p14:creationId xmlns:p14="http://schemas.microsoft.com/office/powerpoint/2010/main" val="263736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xfrm>
            <a:off x="1144588" y="685800"/>
            <a:ext cx="4568825" cy="3429000"/>
          </a:xfrm>
          <a:prstGeom prst="rect">
            <a:avLst/>
          </a:prstGeom>
        </p:spPr>
        <p:txBody>
          <a:bodyPr/>
          <a:lstStyle/>
          <a:p>
            <a:endParaRPr/>
          </a:p>
        </p:txBody>
      </p:sp>
      <p:sp>
        <p:nvSpPr>
          <p:cNvPr id="65" name="Shape 65"/>
          <p:cNvSpPr>
            <a:spLocks noGrp="1"/>
          </p:cNvSpPr>
          <p:nvPr>
            <p:ph type="body" sz="quarter" idx="1"/>
          </p:nvPr>
        </p:nvSpPr>
        <p:spPr>
          <a:prstGeom prst="rect">
            <a:avLst/>
          </a:prstGeom>
        </p:spPr>
        <p:txBody>
          <a:bodyPr/>
          <a:lstStyle/>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lang="en-US" dirty="0"/>
              <a:t>Pioneer study in the field</a:t>
            </a:r>
          </a:p>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lang="en-US" dirty="0"/>
              <a:t>Problem</a:t>
            </a:r>
            <a:r>
              <a:rPr dirty="0"/>
              <a:t>:</a:t>
            </a:r>
            <a:r>
              <a:rPr lang="en-US" dirty="0"/>
              <a:t> intermittent sources</a:t>
            </a:r>
          </a:p>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lang="en-US" dirty="0"/>
              <a:t>Joint management of workload and energy</a:t>
            </a:r>
            <a:endParaRPr dirty="0"/>
          </a:p>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lang="en-US" dirty="0"/>
              <a:t>Parasol: small container + solar panels + batteries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a:spLocks noGrp="1" noRot="1" noChangeAspect="1"/>
          </p:cNvSpPr>
          <p:nvPr>
            <p:ph type="sldImg"/>
          </p:nvPr>
        </p:nvSpPr>
        <p:spPr>
          <a:xfrm>
            <a:off x="1144588" y="685800"/>
            <a:ext cx="4568825" cy="3429000"/>
          </a:xfrm>
          <a:prstGeom prst="rect">
            <a:avLst/>
          </a:prstGeom>
        </p:spPr>
        <p:txBody>
          <a:bodyPr/>
          <a:lstStyle/>
          <a:p>
            <a:endParaRPr/>
          </a:p>
        </p:txBody>
      </p:sp>
      <p:sp>
        <p:nvSpPr>
          <p:cNvPr id="79" name="Shape 79"/>
          <p:cNvSpPr>
            <a:spLocks noGrp="1"/>
          </p:cNvSpPr>
          <p:nvPr>
            <p:ph type="body" sz="quarter" idx="1"/>
          </p:nvPr>
        </p:nvSpPr>
        <p:spPr>
          <a:prstGeom prst="rect">
            <a:avLst/>
          </a:prstGeom>
        </p:spPr>
        <p:txBody>
          <a:bodyPr/>
          <a:lstStyle/>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lang="en-US" dirty="0"/>
              <a:t>Other holistic approach: ANR project </a:t>
            </a:r>
            <a:r>
              <a:rPr lang="en-US" dirty="0" err="1"/>
              <a:t>D</a:t>
            </a:r>
            <a:r>
              <a:rPr dirty="0" err="1"/>
              <a:t>atazero</a:t>
            </a:r>
            <a:r>
              <a:rPr lang="en-US" dirty="0"/>
              <a:t> in which this work is part of</a:t>
            </a:r>
          </a:p>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lang="en-US" dirty="0"/>
              <a:t>Modules that converge to a decision</a:t>
            </a:r>
            <a:endParaRPr dirty="0"/>
          </a:p>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lang="en-US" dirty="0"/>
              <a:t>In the same way as doing IT-load shifting, is it possible to make cooling-switching?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1144588" y="685800"/>
            <a:ext cx="4568825" cy="3429000"/>
          </a:xfrm>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lang="en-US" dirty="0"/>
              <a:t>Not many related works</a:t>
            </a:r>
            <a:endParaRPr lang="sv-SE" dirty="0"/>
          </a:p>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dirty="0"/>
              <a:t>- </a:t>
            </a:r>
            <a:r>
              <a:rPr dirty="0" err="1"/>
              <a:t>TEStore</a:t>
            </a:r>
            <a:r>
              <a:rPr dirty="0"/>
              <a:t>:</a:t>
            </a:r>
            <a:r>
              <a:rPr lang="en-US" dirty="0"/>
              <a:t> varying electricity price</a:t>
            </a:r>
            <a:endParaRPr dirty="0"/>
          </a:p>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dirty="0"/>
              <a:t>  - </a:t>
            </a:r>
            <a:r>
              <a:rPr lang="en-US" dirty="0"/>
              <a:t>thermal tanks</a:t>
            </a:r>
            <a:r>
              <a:rPr dirty="0"/>
              <a:t> &gt; </a:t>
            </a:r>
            <a:r>
              <a:rPr lang="en-US" dirty="0"/>
              <a:t>backup batteries </a:t>
            </a:r>
            <a:r>
              <a:rPr dirty="0"/>
              <a:t>&gt; precooling</a:t>
            </a:r>
            <a:endParaRPr lang="en-US" dirty="0"/>
          </a:p>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lang="sv-SE" dirty="0"/>
              <a:t>- Peak loads:</a:t>
            </a:r>
          </a:p>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lang="sv-SE" dirty="0"/>
              <a:t>  - ”peak electricity pricing”: really expensive for 15 minutes 4 times in a year</a:t>
            </a:r>
          </a:p>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lang="sv-SE" dirty="0"/>
              <a:t>  - </a:t>
            </a:r>
            <a:r>
              <a:rPr lang="en-US" dirty="0"/>
              <a:t>manage to </a:t>
            </a:r>
            <a:r>
              <a:rPr lang="en-US" dirty="0" err="1"/>
              <a:t>swich</a:t>
            </a:r>
            <a:r>
              <a:rPr lang="en-US" dirty="0"/>
              <a:t> of the cooling system during the peaks</a:t>
            </a:r>
            <a:endParaRPr dirty="0"/>
          </a:p>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dirty="0"/>
              <a:t>- Li et al. : </a:t>
            </a:r>
            <a:r>
              <a:rPr lang="en-US" dirty="0"/>
              <a:t>concurrent approach, only one dealing with renewables</a:t>
            </a:r>
            <a:endParaRPr dirty="0"/>
          </a:p>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dirty="0"/>
              <a:t>  -</a:t>
            </a:r>
            <a:r>
              <a:rPr lang="en-US" dirty="0"/>
              <a:t> integrated into thermal aware workload and cooling management for renewables</a:t>
            </a:r>
            <a:endParaRPr dirty="0"/>
          </a:p>
          <a:p>
            <a:pPr marL="214312" indent="-212725">
              <a:lnSpc>
                <a:spcPct val="93000"/>
              </a:lnSpc>
              <a:spcBef>
                <a:spcPts val="0"/>
              </a:spcBef>
              <a:tabLst>
                <a:tab pos="723900" algn="l"/>
                <a:tab pos="1447800" algn="l"/>
                <a:tab pos="2171700" algn="l"/>
                <a:tab pos="2895600" algn="l"/>
                <a:tab pos="3619500" algn="l"/>
                <a:tab pos="4343400" algn="l"/>
                <a:tab pos="5067300" algn="l"/>
                <a:tab pos="5791200" algn="l"/>
              </a:tabLst>
              <a:defRPr sz="2000">
                <a:latin typeface="Source Sans Pro"/>
                <a:ea typeface="Source Sans Pro"/>
                <a:cs typeface="Source Sans Pro"/>
                <a:sym typeface="Source Sans Pro"/>
              </a:defRPr>
            </a:pPr>
            <a:r>
              <a:rPr dirty="0"/>
              <a:t>=&gt; </a:t>
            </a:r>
            <a:r>
              <a:rPr lang="en-US" dirty="0"/>
              <a:t>No isolation and study of precooling alone in the literature =&gt; What we propose to do here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US" dirty="0"/>
              <a:t>Grid: when not enough production</a:t>
            </a:r>
          </a:p>
          <a:p>
            <a:r>
              <a:rPr lang="en-US" dirty="0"/>
              <a:t>Other consumption neglected</a:t>
            </a:r>
            <a:endParaRPr lang="sv-SE" dirty="0"/>
          </a:p>
        </p:txBody>
      </p:sp>
    </p:spTree>
    <p:extLst>
      <p:ext uri="{BB962C8B-B14F-4D97-AF65-F5344CB8AC3E}">
        <p14:creationId xmlns:p14="http://schemas.microsoft.com/office/powerpoint/2010/main" val="3136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US" dirty="0"/>
              <a:t>Two different workloads:</a:t>
            </a:r>
          </a:p>
          <a:p>
            <a:pPr marL="171450" indent="-171450">
              <a:buFontTx/>
              <a:buChar char="-"/>
            </a:pPr>
            <a:r>
              <a:rPr lang="en-US" dirty="0"/>
              <a:t>Generator from </a:t>
            </a:r>
            <a:r>
              <a:rPr lang="en-US" dirty="0" err="1"/>
              <a:t>lieterature</a:t>
            </a:r>
            <a:endParaRPr lang="en-US" dirty="0"/>
          </a:p>
          <a:p>
            <a:pPr marL="171450" indent="-171450">
              <a:buFontTx/>
              <a:buChar char="-"/>
            </a:pPr>
            <a:r>
              <a:rPr lang="en-US" dirty="0"/>
              <a:t>Real trace from an Alibaba DC </a:t>
            </a:r>
            <a:r>
              <a:rPr lang="en-US" dirty="0" err="1"/>
              <a:t>madeopenly</a:t>
            </a:r>
            <a:r>
              <a:rPr lang="en-US" dirty="0"/>
              <a:t> available</a:t>
            </a:r>
          </a:p>
          <a:p>
            <a:r>
              <a:rPr lang="en-US" dirty="0"/>
              <a:t>that we have normalized to have an average of 14 kW</a:t>
            </a:r>
            <a:endParaRPr lang="sv-SE" dirty="0"/>
          </a:p>
        </p:txBody>
      </p:sp>
    </p:spTree>
    <p:extLst>
      <p:ext uri="{BB962C8B-B14F-4D97-AF65-F5344CB8AC3E}">
        <p14:creationId xmlns:p14="http://schemas.microsoft.com/office/powerpoint/2010/main" val="2312383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68825" cy="3429000"/>
          </a:xfrm>
        </p:spPr>
      </p:sp>
      <p:sp>
        <p:nvSpPr>
          <p:cNvPr id="3" name="Notes Placeholder 2"/>
          <p:cNvSpPr>
            <a:spLocks noGrp="1"/>
          </p:cNvSpPr>
          <p:nvPr>
            <p:ph type="body" idx="1"/>
          </p:nvPr>
        </p:nvSpPr>
        <p:spPr/>
        <p:txBody>
          <a:bodyPr/>
          <a:lstStyle/>
          <a:p>
            <a:r>
              <a:rPr lang="en-US" dirty="0"/>
              <a:t>Precise irradiation data + ambient temp</a:t>
            </a:r>
          </a:p>
          <a:p>
            <a:r>
              <a:rPr lang="sv-SE" dirty="0"/>
              <a:t>Belfort, France, 2006</a:t>
            </a:r>
          </a:p>
        </p:txBody>
      </p:sp>
    </p:spTree>
    <p:extLst>
      <p:ext uri="{BB962C8B-B14F-4D97-AF65-F5344CB8AC3E}">
        <p14:creationId xmlns:p14="http://schemas.microsoft.com/office/powerpoint/2010/main" val="3300731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Default">
    <p:spTree>
      <p:nvGrpSpPr>
        <p:cNvPr id="1" name=""/>
        <p:cNvGrpSpPr/>
        <p:nvPr/>
      </p:nvGrpSpPr>
      <p:grpSpPr>
        <a:xfrm>
          <a:off x="0" y="0"/>
          <a:ext cx="0" cy="0"/>
          <a:chOff x="0" y="0"/>
          <a:chExt cx="0" cy="0"/>
        </a:xfrm>
      </p:grpSpPr>
      <p:sp>
        <p:nvSpPr>
          <p:cNvPr id="17"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A3343C38-4DFD-49CC-B84D-21D207230634}"/>
              </a:ext>
            </a:extLst>
          </p:cNvPr>
          <p:cNvSpPr>
            <a:spLocks noGrp="1"/>
          </p:cNvSpPr>
          <p:nvPr>
            <p:ph type="title"/>
          </p:nvPr>
        </p:nvSpPr>
        <p:spPr>
          <a:xfrm>
            <a:off x="2154865" y="360362"/>
            <a:ext cx="5847907" cy="898526"/>
          </a:xfrm>
        </p:spPr>
        <p:txBody>
          <a:bodyPr/>
          <a:lstStyle/>
          <a:p>
            <a:r>
              <a:rPr lang="en-US" dirty="0"/>
              <a:t>Click to edit Master title style</a:t>
            </a:r>
            <a:endParaRPr lang="sv-SE" dirty="0"/>
          </a:p>
        </p:txBody>
      </p:sp>
      <p:sp>
        <p:nvSpPr>
          <p:cNvPr id="4" name="Media Placeholder 3">
            <a:extLst>
              <a:ext uri="{FF2B5EF4-FFF2-40B4-BE49-F238E27FC236}">
                <a16:creationId xmlns:a16="http://schemas.microsoft.com/office/drawing/2014/main" id="{16399FBF-14BF-4918-A841-403F4801D830}"/>
              </a:ext>
            </a:extLst>
          </p:cNvPr>
          <p:cNvSpPr>
            <a:spLocks noGrp="1"/>
          </p:cNvSpPr>
          <p:nvPr>
            <p:ph type="media" sz="quarter" idx="10"/>
          </p:nvPr>
        </p:nvSpPr>
        <p:spPr>
          <a:xfrm>
            <a:off x="8132763" y="0"/>
            <a:ext cx="1938337" cy="1443038"/>
          </a:xfrm>
        </p:spPr>
        <p:txBody>
          <a:bodyPr/>
          <a:lstStyle/>
          <a:p>
            <a:endParaRPr lang="sv-SE" dirty="0"/>
          </a:p>
        </p:txBody>
      </p:sp>
    </p:spTree>
    <p:extLst>
      <p:ext uri="{BB962C8B-B14F-4D97-AF65-F5344CB8AC3E}">
        <p14:creationId xmlns:p14="http://schemas.microsoft.com/office/powerpoint/2010/main" val="6096663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17"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A3343C38-4DFD-49CC-B84D-21D207230634}"/>
              </a:ext>
            </a:extLst>
          </p:cNvPr>
          <p:cNvSpPr>
            <a:spLocks noGrp="1"/>
          </p:cNvSpPr>
          <p:nvPr>
            <p:ph type="title"/>
          </p:nvPr>
        </p:nvSpPr>
        <p:spPr>
          <a:xfrm>
            <a:off x="2154865" y="360362"/>
            <a:ext cx="5847907" cy="898526"/>
          </a:xfrm>
        </p:spPr>
        <p:txBody>
          <a:bodyPr/>
          <a:lstStyle/>
          <a:p>
            <a:r>
              <a:rPr lang="en-US" dirty="0"/>
              <a:t>Click to edit Master title style</a:t>
            </a:r>
            <a:endParaRPr lang="sv-SE" dirty="0"/>
          </a:p>
        </p:txBody>
      </p:sp>
      <p:sp>
        <p:nvSpPr>
          <p:cNvPr id="6" name="Rectangle 5">
            <a:extLst>
              <a:ext uri="{FF2B5EF4-FFF2-40B4-BE49-F238E27FC236}">
                <a16:creationId xmlns:a16="http://schemas.microsoft.com/office/drawing/2014/main" id="{70E47999-B503-458E-B006-C95BD6266313}"/>
              </a:ext>
            </a:extLst>
          </p:cNvPr>
          <p:cNvSpPr/>
          <p:nvPr userDrawn="1"/>
        </p:nvSpPr>
        <p:spPr>
          <a:xfrm>
            <a:off x="0" y="148698"/>
            <a:ext cx="2154866" cy="1323439"/>
          </a:xfrm>
          <a:prstGeom prst="rect">
            <a:avLst/>
          </a:prstGeom>
        </p:spPr>
        <p:txBody>
          <a:bodyPr wrap="square">
            <a:spAutoFit/>
          </a:bodyPr>
          <a:lstStyle/>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accent6"/>
                </a:solidFill>
                <a:latin typeface="Source Sans Pro Black" panose="020B0803030403020204" pitchFamily="34" charset="0"/>
                <a:ea typeface="Source Sans Pro Black" panose="020B0803030403020204" pitchFamily="34" charset="0"/>
              </a:rPr>
              <a:t>Background</a:t>
            </a:r>
          </a:p>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bg1"/>
                </a:solidFill>
                <a:latin typeface="Source Sans Pro Black" panose="020B0803030403020204" pitchFamily="34" charset="0"/>
                <a:ea typeface="Source Sans Pro Black" panose="020B0803030403020204" pitchFamily="34" charset="0"/>
              </a:rPr>
              <a:t>Model</a:t>
            </a:r>
          </a:p>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bg1"/>
                </a:solidFill>
                <a:latin typeface="Source Sans Pro Black" panose="020B0803030403020204" pitchFamily="34" charset="0"/>
                <a:ea typeface="Source Sans Pro Black" panose="020B0803030403020204" pitchFamily="34" charset="0"/>
              </a:rPr>
              <a:t>Simulation</a:t>
            </a:r>
          </a:p>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bg1"/>
                </a:solidFill>
                <a:latin typeface="Source Sans Pro Black" panose="020B0803030403020204" pitchFamily="34" charset="0"/>
                <a:ea typeface="Source Sans Pro Black" panose="020B0803030403020204" pitchFamily="34" charset="0"/>
              </a:rPr>
              <a:t>Results</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fault">
    <p:spTree>
      <p:nvGrpSpPr>
        <p:cNvPr id="1" name=""/>
        <p:cNvGrpSpPr/>
        <p:nvPr/>
      </p:nvGrpSpPr>
      <p:grpSpPr>
        <a:xfrm>
          <a:off x="0" y="0"/>
          <a:ext cx="0" cy="0"/>
          <a:chOff x="0" y="0"/>
          <a:chExt cx="0" cy="0"/>
        </a:xfrm>
      </p:grpSpPr>
      <p:sp>
        <p:nvSpPr>
          <p:cNvPr id="17"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A3343C38-4DFD-49CC-B84D-21D207230634}"/>
              </a:ext>
            </a:extLst>
          </p:cNvPr>
          <p:cNvSpPr>
            <a:spLocks noGrp="1"/>
          </p:cNvSpPr>
          <p:nvPr>
            <p:ph type="title"/>
          </p:nvPr>
        </p:nvSpPr>
        <p:spPr>
          <a:xfrm>
            <a:off x="2154865" y="360362"/>
            <a:ext cx="5847907" cy="898526"/>
          </a:xfrm>
        </p:spPr>
        <p:txBody>
          <a:bodyPr/>
          <a:lstStyle/>
          <a:p>
            <a:r>
              <a:rPr lang="en-US" dirty="0"/>
              <a:t>Click to edit Master title style</a:t>
            </a:r>
            <a:endParaRPr lang="sv-SE" dirty="0"/>
          </a:p>
        </p:txBody>
      </p:sp>
      <p:sp>
        <p:nvSpPr>
          <p:cNvPr id="6" name="Rectangle 5">
            <a:extLst>
              <a:ext uri="{FF2B5EF4-FFF2-40B4-BE49-F238E27FC236}">
                <a16:creationId xmlns:a16="http://schemas.microsoft.com/office/drawing/2014/main" id="{70E47999-B503-458E-B006-C95BD6266313}"/>
              </a:ext>
            </a:extLst>
          </p:cNvPr>
          <p:cNvSpPr/>
          <p:nvPr userDrawn="1"/>
        </p:nvSpPr>
        <p:spPr>
          <a:xfrm>
            <a:off x="0" y="148698"/>
            <a:ext cx="2154866" cy="1323439"/>
          </a:xfrm>
          <a:prstGeom prst="rect">
            <a:avLst/>
          </a:prstGeom>
        </p:spPr>
        <p:txBody>
          <a:bodyPr wrap="square">
            <a:spAutoFit/>
          </a:bodyPr>
          <a:lstStyle/>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bg1"/>
                </a:solidFill>
                <a:latin typeface="Source Sans Pro Black" panose="020B0803030403020204" pitchFamily="34" charset="0"/>
                <a:ea typeface="Source Sans Pro Black" panose="020B0803030403020204" pitchFamily="34" charset="0"/>
              </a:rPr>
              <a:t>Background</a:t>
            </a:r>
          </a:p>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accent6"/>
                </a:solidFill>
                <a:latin typeface="Source Sans Pro Black" panose="020B0803030403020204" pitchFamily="34" charset="0"/>
                <a:ea typeface="Source Sans Pro Black" panose="020B0803030403020204" pitchFamily="34" charset="0"/>
              </a:rPr>
              <a:t>Model</a:t>
            </a:r>
          </a:p>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bg1"/>
                </a:solidFill>
                <a:latin typeface="Source Sans Pro Black" panose="020B0803030403020204" pitchFamily="34" charset="0"/>
                <a:ea typeface="Source Sans Pro Black" panose="020B0803030403020204" pitchFamily="34" charset="0"/>
              </a:rPr>
              <a:t>Simulation</a:t>
            </a:r>
          </a:p>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bg1"/>
                </a:solidFill>
                <a:latin typeface="Source Sans Pro Black" panose="020B0803030403020204" pitchFamily="34" charset="0"/>
                <a:ea typeface="Source Sans Pro Black" panose="020B0803030403020204" pitchFamily="34" charset="0"/>
              </a:rPr>
              <a:t>Results</a:t>
            </a:r>
          </a:p>
        </p:txBody>
      </p:sp>
    </p:spTree>
    <p:extLst>
      <p:ext uri="{BB962C8B-B14F-4D97-AF65-F5344CB8AC3E}">
        <p14:creationId xmlns:p14="http://schemas.microsoft.com/office/powerpoint/2010/main" val="38520047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fault">
    <p:spTree>
      <p:nvGrpSpPr>
        <p:cNvPr id="1" name=""/>
        <p:cNvGrpSpPr/>
        <p:nvPr/>
      </p:nvGrpSpPr>
      <p:grpSpPr>
        <a:xfrm>
          <a:off x="0" y="0"/>
          <a:ext cx="0" cy="0"/>
          <a:chOff x="0" y="0"/>
          <a:chExt cx="0" cy="0"/>
        </a:xfrm>
      </p:grpSpPr>
      <p:sp>
        <p:nvSpPr>
          <p:cNvPr id="17"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A3343C38-4DFD-49CC-B84D-21D207230634}"/>
              </a:ext>
            </a:extLst>
          </p:cNvPr>
          <p:cNvSpPr>
            <a:spLocks noGrp="1"/>
          </p:cNvSpPr>
          <p:nvPr>
            <p:ph type="title"/>
          </p:nvPr>
        </p:nvSpPr>
        <p:spPr>
          <a:xfrm>
            <a:off x="2154865" y="360362"/>
            <a:ext cx="5847907" cy="898526"/>
          </a:xfrm>
        </p:spPr>
        <p:txBody>
          <a:bodyPr/>
          <a:lstStyle/>
          <a:p>
            <a:r>
              <a:rPr lang="en-US" dirty="0"/>
              <a:t>Click to edit Master title style</a:t>
            </a:r>
            <a:endParaRPr lang="sv-SE" dirty="0"/>
          </a:p>
        </p:txBody>
      </p:sp>
      <p:sp>
        <p:nvSpPr>
          <p:cNvPr id="6" name="Rectangle 5">
            <a:extLst>
              <a:ext uri="{FF2B5EF4-FFF2-40B4-BE49-F238E27FC236}">
                <a16:creationId xmlns:a16="http://schemas.microsoft.com/office/drawing/2014/main" id="{70E47999-B503-458E-B006-C95BD6266313}"/>
              </a:ext>
            </a:extLst>
          </p:cNvPr>
          <p:cNvSpPr/>
          <p:nvPr userDrawn="1"/>
        </p:nvSpPr>
        <p:spPr>
          <a:xfrm>
            <a:off x="0" y="148698"/>
            <a:ext cx="2154866" cy="1323439"/>
          </a:xfrm>
          <a:prstGeom prst="rect">
            <a:avLst/>
          </a:prstGeom>
        </p:spPr>
        <p:txBody>
          <a:bodyPr wrap="square">
            <a:spAutoFit/>
          </a:bodyPr>
          <a:lstStyle/>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bg1"/>
                </a:solidFill>
                <a:latin typeface="Source Sans Pro Black" panose="020B0803030403020204" pitchFamily="34" charset="0"/>
                <a:ea typeface="Source Sans Pro Black" panose="020B0803030403020204" pitchFamily="34" charset="0"/>
              </a:rPr>
              <a:t>Background</a:t>
            </a:r>
          </a:p>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bg1"/>
                </a:solidFill>
                <a:latin typeface="Source Sans Pro Black" panose="020B0803030403020204" pitchFamily="34" charset="0"/>
                <a:ea typeface="Source Sans Pro Black" panose="020B0803030403020204" pitchFamily="34" charset="0"/>
              </a:rPr>
              <a:t>Model</a:t>
            </a:r>
          </a:p>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accent6"/>
                </a:solidFill>
                <a:latin typeface="Source Sans Pro Black" panose="020B0803030403020204" pitchFamily="34" charset="0"/>
                <a:ea typeface="Source Sans Pro Black" panose="020B0803030403020204" pitchFamily="34" charset="0"/>
              </a:rPr>
              <a:t>Simulation</a:t>
            </a:r>
          </a:p>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bg1"/>
                </a:solidFill>
                <a:latin typeface="Source Sans Pro Black" panose="020B0803030403020204" pitchFamily="34" charset="0"/>
                <a:ea typeface="Source Sans Pro Black" panose="020B0803030403020204" pitchFamily="34" charset="0"/>
              </a:rPr>
              <a:t>Results</a:t>
            </a:r>
          </a:p>
        </p:txBody>
      </p:sp>
    </p:spTree>
    <p:extLst>
      <p:ext uri="{BB962C8B-B14F-4D97-AF65-F5344CB8AC3E}">
        <p14:creationId xmlns:p14="http://schemas.microsoft.com/office/powerpoint/2010/main" val="22696577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efault">
    <p:spTree>
      <p:nvGrpSpPr>
        <p:cNvPr id="1" name=""/>
        <p:cNvGrpSpPr/>
        <p:nvPr/>
      </p:nvGrpSpPr>
      <p:grpSpPr>
        <a:xfrm>
          <a:off x="0" y="0"/>
          <a:ext cx="0" cy="0"/>
          <a:chOff x="0" y="0"/>
          <a:chExt cx="0" cy="0"/>
        </a:xfrm>
      </p:grpSpPr>
      <p:sp>
        <p:nvSpPr>
          <p:cNvPr id="17"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A3343C38-4DFD-49CC-B84D-21D207230634}"/>
              </a:ext>
            </a:extLst>
          </p:cNvPr>
          <p:cNvSpPr>
            <a:spLocks noGrp="1"/>
          </p:cNvSpPr>
          <p:nvPr>
            <p:ph type="title"/>
          </p:nvPr>
        </p:nvSpPr>
        <p:spPr>
          <a:xfrm>
            <a:off x="2154865" y="360362"/>
            <a:ext cx="5847907" cy="898526"/>
          </a:xfrm>
        </p:spPr>
        <p:txBody>
          <a:bodyPr/>
          <a:lstStyle/>
          <a:p>
            <a:r>
              <a:rPr lang="en-US" dirty="0"/>
              <a:t>Click to edit Master title style</a:t>
            </a:r>
            <a:endParaRPr lang="sv-SE" dirty="0"/>
          </a:p>
        </p:txBody>
      </p:sp>
      <p:sp>
        <p:nvSpPr>
          <p:cNvPr id="6" name="Rectangle 5">
            <a:extLst>
              <a:ext uri="{FF2B5EF4-FFF2-40B4-BE49-F238E27FC236}">
                <a16:creationId xmlns:a16="http://schemas.microsoft.com/office/drawing/2014/main" id="{70E47999-B503-458E-B006-C95BD6266313}"/>
              </a:ext>
            </a:extLst>
          </p:cNvPr>
          <p:cNvSpPr/>
          <p:nvPr userDrawn="1"/>
        </p:nvSpPr>
        <p:spPr>
          <a:xfrm>
            <a:off x="0" y="148698"/>
            <a:ext cx="2154866" cy="1323439"/>
          </a:xfrm>
          <a:prstGeom prst="rect">
            <a:avLst/>
          </a:prstGeom>
        </p:spPr>
        <p:txBody>
          <a:bodyPr wrap="square">
            <a:spAutoFit/>
          </a:bodyPr>
          <a:lstStyle/>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bg1"/>
                </a:solidFill>
                <a:latin typeface="Source Sans Pro Black" panose="020B0803030403020204" pitchFamily="34" charset="0"/>
                <a:ea typeface="Source Sans Pro Black" panose="020B0803030403020204" pitchFamily="34" charset="0"/>
              </a:rPr>
              <a:t>Background</a:t>
            </a:r>
          </a:p>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bg1"/>
                </a:solidFill>
                <a:latin typeface="Source Sans Pro Black" panose="020B0803030403020204" pitchFamily="34" charset="0"/>
                <a:ea typeface="Source Sans Pro Black" panose="020B0803030403020204" pitchFamily="34" charset="0"/>
              </a:rPr>
              <a:t>Model</a:t>
            </a:r>
          </a:p>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bg1"/>
                </a:solidFill>
                <a:latin typeface="Source Sans Pro Black" panose="020B0803030403020204" pitchFamily="34" charset="0"/>
                <a:ea typeface="Source Sans Pro Black" panose="020B0803030403020204" pitchFamily="34" charset="0"/>
              </a:rPr>
              <a:t>Simulation</a:t>
            </a:r>
          </a:p>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accent6"/>
                </a:solidFill>
                <a:latin typeface="Source Sans Pro Black" panose="020B0803030403020204" pitchFamily="34" charset="0"/>
                <a:ea typeface="Source Sans Pro Black" panose="020B0803030403020204" pitchFamily="34" charset="0"/>
              </a:rPr>
              <a:t>Results</a:t>
            </a:r>
          </a:p>
        </p:txBody>
      </p:sp>
    </p:spTree>
    <p:extLst>
      <p:ext uri="{BB962C8B-B14F-4D97-AF65-F5344CB8AC3E}">
        <p14:creationId xmlns:p14="http://schemas.microsoft.com/office/powerpoint/2010/main" val="146310531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fault">
    <p:spTree>
      <p:nvGrpSpPr>
        <p:cNvPr id="1" name=""/>
        <p:cNvGrpSpPr/>
        <p:nvPr/>
      </p:nvGrpSpPr>
      <p:grpSpPr>
        <a:xfrm>
          <a:off x="0" y="0"/>
          <a:ext cx="0" cy="0"/>
          <a:chOff x="0" y="0"/>
          <a:chExt cx="0" cy="0"/>
        </a:xfrm>
      </p:grpSpPr>
      <p:sp>
        <p:nvSpPr>
          <p:cNvPr id="17"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8"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 name="Title 1">
            <a:extLst>
              <a:ext uri="{FF2B5EF4-FFF2-40B4-BE49-F238E27FC236}">
                <a16:creationId xmlns:a16="http://schemas.microsoft.com/office/drawing/2014/main" id="{A3343C38-4DFD-49CC-B84D-21D207230634}"/>
              </a:ext>
            </a:extLst>
          </p:cNvPr>
          <p:cNvSpPr>
            <a:spLocks noGrp="1"/>
          </p:cNvSpPr>
          <p:nvPr>
            <p:ph type="title"/>
          </p:nvPr>
        </p:nvSpPr>
        <p:spPr>
          <a:xfrm>
            <a:off x="2154865" y="360362"/>
            <a:ext cx="5847907" cy="898526"/>
          </a:xfrm>
        </p:spPr>
        <p:txBody>
          <a:bodyPr/>
          <a:lstStyle/>
          <a:p>
            <a:r>
              <a:rPr lang="en-US" dirty="0"/>
              <a:t>Click to edit Master title style</a:t>
            </a:r>
            <a:endParaRPr lang="sv-SE" dirty="0"/>
          </a:p>
        </p:txBody>
      </p:sp>
      <p:sp>
        <p:nvSpPr>
          <p:cNvPr id="6" name="Rectangle 5">
            <a:extLst>
              <a:ext uri="{FF2B5EF4-FFF2-40B4-BE49-F238E27FC236}">
                <a16:creationId xmlns:a16="http://schemas.microsoft.com/office/drawing/2014/main" id="{70E47999-B503-458E-B006-C95BD6266313}"/>
              </a:ext>
            </a:extLst>
          </p:cNvPr>
          <p:cNvSpPr/>
          <p:nvPr userDrawn="1"/>
        </p:nvSpPr>
        <p:spPr>
          <a:xfrm>
            <a:off x="0" y="148698"/>
            <a:ext cx="2154866" cy="1323439"/>
          </a:xfrm>
          <a:prstGeom prst="rect">
            <a:avLst/>
          </a:prstGeom>
        </p:spPr>
        <p:txBody>
          <a:bodyPr wrap="square">
            <a:spAutoFit/>
          </a:bodyPr>
          <a:lstStyle/>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bg1"/>
                </a:solidFill>
                <a:latin typeface="Source Sans Pro Black" panose="020B0803030403020204" pitchFamily="34" charset="0"/>
                <a:ea typeface="Source Sans Pro Black" panose="020B0803030403020204" pitchFamily="34" charset="0"/>
              </a:rPr>
              <a:t>Background</a:t>
            </a:r>
          </a:p>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bg1"/>
                </a:solidFill>
                <a:latin typeface="Source Sans Pro Black" panose="020B0803030403020204" pitchFamily="34" charset="0"/>
                <a:ea typeface="Source Sans Pro Black" panose="020B0803030403020204" pitchFamily="34" charset="0"/>
              </a:rPr>
              <a:t>Model</a:t>
            </a:r>
          </a:p>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bg1"/>
                </a:solidFill>
                <a:latin typeface="Source Sans Pro Black" panose="020B0803030403020204" pitchFamily="34" charset="0"/>
                <a:ea typeface="Source Sans Pro Black" panose="020B0803030403020204" pitchFamily="34" charset="0"/>
              </a:rPr>
              <a:t>Simulation</a:t>
            </a:r>
          </a:p>
          <a:p>
            <a:pPr marL="457200" indent="-457200">
              <a:lnSpc>
                <a:spcPct val="10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sz="2000" dirty="0">
                <a:solidFill>
                  <a:schemeClr val="bg1"/>
                </a:solidFill>
                <a:latin typeface="Source Sans Pro Black" panose="020B0803030403020204" pitchFamily="34" charset="0"/>
                <a:ea typeface="Source Sans Pro Black" panose="020B0803030403020204" pitchFamily="34" charset="0"/>
              </a:rPr>
              <a:t>Results</a:t>
            </a:r>
          </a:p>
        </p:txBody>
      </p:sp>
    </p:spTree>
    <p:extLst>
      <p:ext uri="{BB962C8B-B14F-4D97-AF65-F5344CB8AC3E}">
        <p14:creationId xmlns:p14="http://schemas.microsoft.com/office/powerpoint/2010/main" val="69779721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5" name="Rectangle"/>
          <p:cNvSpPr/>
          <p:nvPr/>
        </p:nvSpPr>
        <p:spPr>
          <a:xfrm>
            <a:off x="0" y="3149599"/>
            <a:ext cx="9720263" cy="1260477"/>
          </a:xfrm>
          <a:prstGeom prst="rect">
            <a:avLst/>
          </a:prstGeom>
          <a:solidFill>
            <a:srgbClr val="E74C3C"/>
          </a:solidFill>
          <a:ln w="12700">
            <a:miter lim="400000"/>
          </a:ln>
        </p:spPr>
        <p:txBody>
          <a:bodyPr lIns="45719" rIns="45719" anchor="ctr"/>
          <a:lstStyle/>
          <a:p>
            <a:pPr>
              <a:defRPr>
                <a:latin typeface="Source Sans Pro"/>
                <a:ea typeface="Source Sans Pro"/>
                <a:cs typeface="Source Sans Pro"/>
                <a:sym typeface="Source Sans Pro"/>
              </a:defRPr>
            </a:pPr>
            <a:endParaRPr/>
          </a:p>
        </p:txBody>
      </p:sp>
      <p:sp>
        <p:nvSpPr>
          <p:cNvPr id="26" name="Texte du titre"/>
          <p:cNvSpPr txBox="1">
            <a:spLocks noGrp="1"/>
          </p:cNvSpPr>
          <p:nvPr>
            <p:ph type="title"/>
          </p:nvPr>
        </p:nvSpPr>
        <p:spPr>
          <a:xfrm>
            <a:off x="755332" y="2347412"/>
            <a:ext cx="8560436" cy="1619751"/>
          </a:xfrm>
          <a:prstGeom prst="rect">
            <a:avLst/>
          </a:prstGeom>
        </p:spPr>
        <p:txBody>
          <a:bodyPr/>
          <a:lstStyle/>
          <a:p>
            <a:r>
              <a:t>Texte du titre</a:t>
            </a:r>
          </a:p>
        </p:txBody>
      </p:sp>
      <p:sp>
        <p:nvSpPr>
          <p:cNvPr id="27" name="Texte niveau 1…"/>
          <p:cNvSpPr txBox="1">
            <a:spLocks noGrp="1"/>
          </p:cNvSpPr>
          <p:nvPr>
            <p:ph type="body" sz="quarter" idx="1"/>
          </p:nvPr>
        </p:nvSpPr>
        <p:spPr>
          <a:xfrm>
            <a:off x="1510665" y="4282016"/>
            <a:ext cx="7049770" cy="1931107"/>
          </a:xfrm>
          <a:prstGeom prst="rect">
            <a:avLst/>
          </a:prstGeom>
        </p:spPr>
        <p:txBody>
          <a:bodyPr/>
          <a:lstStyle>
            <a:lvl1pPr>
              <a:lnSpc>
                <a:spcPct val="83000"/>
              </a:lnSpc>
              <a:spcBef>
                <a:spcPts val="0"/>
              </a:spcBef>
              <a:defRPr sz="2200" b="0">
                <a:latin typeface="Source Sans Pro Light"/>
                <a:ea typeface="Source Sans Pro Light"/>
                <a:cs typeface="Source Sans Pro Light"/>
                <a:sym typeface="Source Sans Pro Light"/>
              </a:defRPr>
            </a:lvl1pPr>
            <a:lvl2pPr>
              <a:lnSpc>
                <a:spcPct val="83000"/>
              </a:lnSpc>
              <a:spcBef>
                <a:spcPts val="0"/>
              </a:spcBef>
              <a:defRPr sz="2200" b="0">
                <a:latin typeface="Source Sans Pro Light"/>
                <a:ea typeface="Source Sans Pro Light"/>
                <a:cs typeface="Source Sans Pro Light"/>
                <a:sym typeface="Source Sans Pro Light"/>
              </a:defRPr>
            </a:lvl2pPr>
            <a:lvl3pPr>
              <a:lnSpc>
                <a:spcPct val="83000"/>
              </a:lnSpc>
              <a:spcBef>
                <a:spcPts val="0"/>
              </a:spcBef>
              <a:defRPr sz="2200" b="0">
                <a:latin typeface="Source Sans Pro Light"/>
                <a:ea typeface="Source Sans Pro Light"/>
                <a:cs typeface="Source Sans Pro Light"/>
                <a:sym typeface="Source Sans Pro Light"/>
              </a:defRPr>
            </a:lvl3pPr>
            <a:lvl4pPr>
              <a:lnSpc>
                <a:spcPct val="83000"/>
              </a:lnSpc>
              <a:spcBef>
                <a:spcPts val="0"/>
              </a:spcBef>
              <a:defRPr sz="2200" b="0">
                <a:latin typeface="Source Sans Pro Light"/>
                <a:ea typeface="Source Sans Pro Light"/>
                <a:cs typeface="Source Sans Pro Light"/>
                <a:sym typeface="Source Sans Pro Light"/>
              </a:defRPr>
            </a:lvl4pPr>
            <a:lvl5pPr>
              <a:lnSpc>
                <a:spcPct val="83000"/>
              </a:lnSpc>
              <a:spcBef>
                <a:spcPts val="0"/>
              </a:spcBef>
              <a:defRPr sz="2200" b="0">
                <a:latin typeface="Source Sans Pro Light"/>
                <a:ea typeface="Source Sans Pro Light"/>
                <a:cs typeface="Source Sans Pro Light"/>
                <a:sym typeface="Source Sans Pro Light"/>
              </a:defRPr>
            </a:lvl5pPr>
          </a:lstStyle>
          <a:p>
            <a:r>
              <a:t>Texte niveau 1</a:t>
            </a:r>
          </a:p>
          <a:p>
            <a:pPr lvl="1"/>
            <a:r>
              <a:t>Texte niveau 2</a:t>
            </a:r>
          </a:p>
          <a:p>
            <a:pPr lvl="2"/>
            <a:r>
              <a:t>Texte niveau 3</a:t>
            </a:r>
          </a:p>
          <a:p>
            <a:pPr lvl="3"/>
            <a:r>
              <a:t>Texte niveau 4</a:t>
            </a:r>
          </a:p>
          <a:p>
            <a:pPr lvl="4"/>
            <a:r>
              <a:t>Texte niveau 5</a:t>
            </a:r>
          </a:p>
        </p:txBody>
      </p:sp>
      <p:sp>
        <p:nvSpPr>
          <p:cNvPr id="28" name="Numéro de diapositive"/>
          <p:cNvSpPr txBox="1">
            <a:spLocks noGrp="1"/>
          </p:cNvSpPr>
          <p:nvPr>
            <p:ph type="sldNum" sz="quarter" idx="2"/>
          </p:nvPr>
        </p:nvSpPr>
        <p:spPr>
          <a:xfrm>
            <a:off x="450577" y="6840537"/>
            <a:ext cx="266974" cy="279401"/>
          </a:xfrm>
          <a:prstGeom prst="rect">
            <a:avLst/>
          </a:prstGeom>
          <a:noFill/>
        </p:spPr>
        <p:txBody>
          <a:bodyPr wrap="none" anchor="t"/>
          <a:lstStyle>
            <a:lvl1pPr algn="r">
              <a:defRPr>
                <a:solidFill>
                  <a:srgbClr val="E74C3C"/>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 y="179387"/>
            <a:ext cx="8152298" cy="1260476"/>
          </a:xfrm>
          <a:prstGeom prst="rect">
            <a:avLst/>
          </a:prstGeom>
          <a:solidFill>
            <a:srgbClr val="E74C3C"/>
          </a:solidFill>
          <a:ln w="12700">
            <a:miter lim="400000"/>
          </a:ln>
        </p:spPr>
        <p:txBody>
          <a:bodyPr lIns="45719" rIns="45719" anchor="ctr"/>
          <a:lstStyle/>
          <a:p>
            <a:pPr>
              <a:defRPr>
                <a:latin typeface="Source Sans Pro"/>
                <a:ea typeface="Source Sans Pro"/>
                <a:cs typeface="Source Sans Pro"/>
                <a:sym typeface="Source Sans Pro"/>
              </a:defRPr>
            </a:pPr>
            <a:endParaRPr/>
          </a:p>
        </p:txBody>
      </p:sp>
      <p:grpSp>
        <p:nvGrpSpPr>
          <p:cNvPr id="5" name="Groupe"/>
          <p:cNvGrpSpPr/>
          <p:nvPr/>
        </p:nvGrpSpPr>
        <p:grpSpPr>
          <a:xfrm>
            <a:off x="7559675" y="6840537"/>
            <a:ext cx="2519364" cy="539751"/>
            <a:chOff x="0" y="0"/>
            <a:chExt cx="2519363" cy="539750"/>
          </a:xfrm>
        </p:grpSpPr>
        <p:sp>
          <p:nvSpPr>
            <p:cNvPr id="3" name="Rectangle"/>
            <p:cNvSpPr/>
            <p:nvPr/>
          </p:nvSpPr>
          <p:spPr>
            <a:xfrm>
              <a:off x="0" y="0"/>
              <a:ext cx="2519363" cy="539750"/>
            </a:xfrm>
            <a:prstGeom prst="rect">
              <a:avLst/>
            </a:prstGeom>
            <a:solidFill>
              <a:srgbClr val="E74C3C"/>
            </a:solidFill>
            <a:ln w="12700" cap="flat">
              <a:noFill/>
              <a:miter lim="400000"/>
            </a:ln>
            <a:effectLst/>
          </p:spPr>
          <p:txBody>
            <a:bodyPr wrap="square" lIns="45719" tIns="45719" rIns="45719" bIns="45719" numCol="1" anchor="ctr">
              <a:noAutofit/>
            </a:bodyPr>
            <a:lstStyle/>
            <a:p>
              <a:pPr algn="r">
                <a:tabLst>
                  <a:tab pos="723900" algn="l"/>
                  <a:tab pos="1447800" algn="l"/>
                  <a:tab pos="2171700" algn="l"/>
                </a:tabLst>
                <a:defRPr b="1">
                  <a:solidFill>
                    <a:srgbClr val="FFFFFF"/>
                  </a:solidFill>
                  <a:latin typeface="Source Sans Pro Black"/>
                  <a:ea typeface="Source Sans Pro Black"/>
                  <a:cs typeface="Source Sans Pro Black"/>
                  <a:sym typeface="Source Sans Pro Black"/>
                </a:defRPr>
              </a:pPr>
              <a:endParaRPr/>
            </a:p>
          </p:txBody>
        </p:sp>
        <p:sp>
          <p:nvSpPr>
            <p:cNvPr id="4" name="04/10/2020"/>
            <p:cNvSpPr txBox="1"/>
            <p:nvPr/>
          </p:nvSpPr>
          <p:spPr>
            <a:xfrm>
              <a:off x="1272227" y="141057"/>
              <a:ext cx="1247136" cy="2576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r">
                <a:tabLst>
                  <a:tab pos="723900" algn="l"/>
                  <a:tab pos="1447800" algn="l"/>
                  <a:tab pos="2171700" algn="l"/>
                </a:tabLst>
                <a:defRPr b="1">
                  <a:solidFill>
                    <a:srgbClr val="FFFFFF"/>
                  </a:solidFill>
                  <a:latin typeface="Source Sans Pro Black"/>
                  <a:ea typeface="Source Sans Pro Black"/>
                  <a:cs typeface="Source Sans Pro Black"/>
                  <a:sym typeface="Source Sans Pro Black"/>
                </a:defRPr>
              </a:lvl1pPr>
            </a:lstStyle>
            <a:p>
              <a:r>
                <a:rPr lang="sv-SE" dirty="0"/>
                <a:t>02/11/2020</a:t>
              </a:r>
              <a:r>
                <a:rPr dirty="0"/>
                <a:t>  </a:t>
              </a:r>
            </a:p>
          </p:txBody>
        </p:sp>
      </p:grpSp>
      <p:sp>
        <p:nvSpPr>
          <p:cNvPr id="6" name="GreenCom 2020"/>
          <p:cNvSpPr/>
          <p:nvPr/>
        </p:nvSpPr>
        <p:spPr>
          <a:xfrm>
            <a:off x="900112" y="6840537"/>
            <a:ext cx="6480176" cy="539751"/>
          </a:xfrm>
          <a:prstGeom prst="rect">
            <a:avLst/>
          </a:prstGeom>
          <a:solidFill>
            <a:srgbClr val="BDC3C7"/>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lvl1pPr algn="ctr">
              <a:tabLst>
                <a:tab pos="723900" algn="l"/>
                <a:tab pos="1447800" algn="l"/>
                <a:tab pos="2171700" algn="l"/>
                <a:tab pos="2895600" algn="l"/>
                <a:tab pos="3619500" algn="l"/>
                <a:tab pos="4343400" algn="l"/>
                <a:tab pos="5067300" algn="l"/>
                <a:tab pos="5791200" algn="l"/>
              </a:tabLst>
              <a:defRPr b="1">
                <a:solidFill>
                  <a:srgbClr val="FFFFFF"/>
                </a:solidFill>
                <a:latin typeface="Source Sans Pro Black"/>
                <a:ea typeface="Source Sans Pro Black"/>
                <a:cs typeface="Source Sans Pro Black"/>
                <a:sym typeface="Source Sans Pro Black"/>
              </a:defRPr>
            </a:lvl1pPr>
          </a:lstStyle>
          <a:p>
            <a:r>
              <a:t>GreenCom 2020</a:t>
            </a:r>
          </a:p>
        </p:txBody>
      </p:sp>
      <p:sp>
        <p:nvSpPr>
          <p:cNvPr id="7" name="Texte du titre"/>
          <p:cNvSpPr txBox="1">
            <a:spLocks noGrp="1"/>
          </p:cNvSpPr>
          <p:nvPr>
            <p:ph type="title"/>
          </p:nvPr>
        </p:nvSpPr>
        <p:spPr>
          <a:xfrm>
            <a:off x="360363" y="360362"/>
            <a:ext cx="7642410" cy="898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rmAutofit/>
          </a:bodyPr>
          <a:lstStyle/>
          <a:p>
            <a:r>
              <a:rPr dirty="0" err="1"/>
              <a:t>Texte</a:t>
            </a:r>
            <a:r>
              <a:rPr dirty="0"/>
              <a:t> du </a:t>
            </a:r>
            <a:r>
              <a:rPr dirty="0" err="1"/>
              <a:t>titre</a:t>
            </a:r>
            <a:endParaRPr dirty="0"/>
          </a:p>
        </p:txBody>
      </p:sp>
      <p:sp>
        <p:nvSpPr>
          <p:cNvPr id="8" name="Texte niveau 1…"/>
          <p:cNvSpPr txBox="1">
            <a:spLocks noGrp="1"/>
          </p:cNvSpPr>
          <p:nvPr>
            <p:ph type="body" idx="1"/>
          </p:nvPr>
        </p:nvSpPr>
        <p:spPr>
          <a:xfrm>
            <a:off x="360362" y="1979612"/>
            <a:ext cx="9178926" cy="4678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rPr dirty="0" err="1"/>
              <a:t>Texte</a:t>
            </a:r>
            <a:r>
              <a:rPr dirty="0"/>
              <a:t> </a:t>
            </a:r>
            <a:r>
              <a:rPr dirty="0" err="1"/>
              <a:t>niveau</a:t>
            </a:r>
            <a:r>
              <a:rPr dirty="0"/>
              <a:t> 1</a:t>
            </a:r>
          </a:p>
          <a:p>
            <a:pPr lvl="1"/>
            <a:r>
              <a:rPr dirty="0" err="1"/>
              <a:t>Texte</a:t>
            </a:r>
            <a:r>
              <a:rPr dirty="0"/>
              <a:t> </a:t>
            </a:r>
            <a:r>
              <a:rPr dirty="0" err="1"/>
              <a:t>niveau</a:t>
            </a:r>
            <a:r>
              <a:rPr dirty="0"/>
              <a:t> 2</a:t>
            </a:r>
          </a:p>
          <a:p>
            <a:pPr lvl="2"/>
            <a:r>
              <a:rPr dirty="0" err="1"/>
              <a:t>Texte</a:t>
            </a:r>
            <a:r>
              <a:rPr dirty="0"/>
              <a:t> </a:t>
            </a:r>
            <a:r>
              <a:rPr dirty="0" err="1"/>
              <a:t>niveau</a:t>
            </a:r>
            <a:r>
              <a:rPr dirty="0"/>
              <a:t> 3</a:t>
            </a:r>
          </a:p>
          <a:p>
            <a:pPr lvl="3"/>
            <a:r>
              <a:rPr dirty="0" err="1"/>
              <a:t>Texte</a:t>
            </a:r>
            <a:r>
              <a:rPr dirty="0"/>
              <a:t> </a:t>
            </a:r>
            <a:r>
              <a:rPr dirty="0" err="1"/>
              <a:t>niveau</a:t>
            </a:r>
            <a:r>
              <a:rPr dirty="0"/>
              <a:t> 4</a:t>
            </a:r>
          </a:p>
          <a:p>
            <a:pPr lvl="4"/>
            <a:r>
              <a:rPr dirty="0" err="1"/>
              <a:t>Texte</a:t>
            </a:r>
            <a:r>
              <a:rPr dirty="0"/>
              <a:t> </a:t>
            </a:r>
            <a:r>
              <a:rPr dirty="0" err="1"/>
              <a:t>niveau</a:t>
            </a:r>
            <a:r>
              <a:rPr dirty="0"/>
              <a:t> 5</a:t>
            </a:r>
          </a:p>
        </p:txBody>
      </p:sp>
      <p:sp>
        <p:nvSpPr>
          <p:cNvPr id="9" name="Numéro de diapositive"/>
          <p:cNvSpPr txBox="1">
            <a:spLocks noGrp="1"/>
          </p:cNvSpPr>
          <p:nvPr>
            <p:ph type="sldNum" sz="quarter" idx="2"/>
          </p:nvPr>
        </p:nvSpPr>
        <p:spPr>
          <a:xfrm>
            <a:off x="179387" y="6995132"/>
            <a:ext cx="538163" cy="228973"/>
          </a:xfrm>
          <a:prstGeom prst="rect">
            <a:avLst/>
          </a:prstGeom>
          <a:solidFill>
            <a:srgbClr val="E74C3C"/>
          </a:solidFill>
          <a:ln w="12700">
            <a:miter lim="400000"/>
          </a:ln>
        </p:spPr>
        <p:txBody>
          <a:bodyPr lIns="0" tIns="0" rIns="0" bIns="0" anchor="ctr">
            <a:spAutoFit/>
          </a:bodyPr>
          <a:lstStyle>
            <a:lvl1pPr algn="ctr">
              <a:defRPr sz="1600" b="1">
                <a:solidFill>
                  <a:srgbClr val="FFFFFF"/>
                </a:solidFill>
                <a:latin typeface="Source Sans Pro Black"/>
                <a:ea typeface="Source Sans Pro Black"/>
                <a:cs typeface="Source Sans Pro Black"/>
                <a:sym typeface="Source Sans Pro Black"/>
              </a:defRPr>
            </a:lvl1pPr>
          </a:lstStyle>
          <a:p>
            <a:fld id="{86CB4B4D-7CA3-9044-876B-883B54F8677D}" type="slidenum">
              <a:rPr lang="sv-SE" smtClean="0"/>
              <a:pPr/>
              <a:t>‹#›</a:t>
            </a:fld>
            <a:r>
              <a:rPr lang="sv-SE" dirty="0"/>
              <a:t>/27</a:t>
            </a:r>
          </a:p>
        </p:txBody>
      </p:sp>
      <p:pic>
        <p:nvPicPr>
          <p:cNvPr id="11" name="Shape 27" descr="Shape 27">
            <a:extLst>
              <a:ext uri="{FF2B5EF4-FFF2-40B4-BE49-F238E27FC236}">
                <a16:creationId xmlns:a16="http://schemas.microsoft.com/office/drawing/2014/main" id="{45BBA255-F858-427C-AD92-0E308AEB45AB}"/>
              </a:ext>
            </a:extLst>
          </p:cNvPr>
          <p:cNvPicPr>
            <a:picLocks noChangeAspect="1"/>
          </p:cNvPicPr>
          <p:nvPr userDrawn="1"/>
        </p:nvPicPr>
        <p:blipFill>
          <a:blip r:embed="rId9"/>
          <a:stretch>
            <a:fillRect/>
          </a:stretch>
        </p:blipFill>
        <p:spPr>
          <a:xfrm>
            <a:off x="8562753" y="218741"/>
            <a:ext cx="1197834" cy="1176772"/>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54" r:id="rId1"/>
    <p:sldLayoutId id="2147483649" r:id="rId2"/>
    <p:sldLayoutId id="2147483651" r:id="rId3"/>
    <p:sldLayoutId id="2147483652" r:id="rId4"/>
    <p:sldLayoutId id="2147483653" r:id="rId5"/>
    <p:sldLayoutId id="2147483655" r:id="rId6"/>
    <p:sldLayoutId id="2147483650" r:id="rId7"/>
  </p:sldLayoutIdLst>
  <p:transition spd="med"/>
  <p:txStyles>
    <p:titleStyle>
      <a:lvl1pPr marL="0" marR="0" indent="0" algn="l" defTabSz="449262" rtl="0" latinLnBrk="0">
        <a:lnSpc>
          <a:spcPct val="93000"/>
        </a:lnSpc>
        <a:spcBef>
          <a:spcPts val="0"/>
        </a:spcBef>
        <a:spcAft>
          <a:spcPts val="0"/>
        </a:spcAft>
        <a:buClrTx/>
        <a:buSzTx/>
        <a:buFontTx/>
        <a:buNone/>
        <a:tabLst/>
        <a:defRPr sz="3200" b="1" i="0" u="none" strike="noStrike" cap="none" spc="0" baseline="0">
          <a:solidFill>
            <a:srgbClr val="FFFFFF"/>
          </a:solidFill>
          <a:uFillTx/>
          <a:latin typeface="Source Sans Pro Black"/>
          <a:ea typeface="Source Sans Pro Black"/>
          <a:cs typeface="Source Sans Pro Black"/>
          <a:sym typeface="Source Sans Pro Black"/>
        </a:defRPr>
      </a:lvl1pPr>
      <a:lvl2pPr marL="0" marR="0" indent="0" algn="l" defTabSz="449262" rtl="0" latinLnBrk="0">
        <a:lnSpc>
          <a:spcPct val="93000"/>
        </a:lnSpc>
        <a:spcBef>
          <a:spcPts val="0"/>
        </a:spcBef>
        <a:spcAft>
          <a:spcPts val="0"/>
        </a:spcAft>
        <a:buClrTx/>
        <a:buSzTx/>
        <a:buFontTx/>
        <a:buNone/>
        <a:tabLst/>
        <a:defRPr sz="3200" b="1" i="0" u="none" strike="noStrike" cap="none" spc="0" baseline="0">
          <a:solidFill>
            <a:srgbClr val="FFFFFF"/>
          </a:solidFill>
          <a:uFillTx/>
          <a:latin typeface="Source Sans Pro Black"/>
          <a:ea typeface="Source Sans Pro Black"/>
          <a:cs typeface="Source Sans Pro Black"/>
          <a:sym typeface="Source Sans Pro Black"/>
        </a:defRPr>
      </a:lvl2pPr>
      <a:lvl3pPr marL="0" marR="0" indent="0" algn="l" defTabSz="449262" rtl="0" latinLnBrk="0">
        <a:lnSpc>
          <a:spcPct val="93000"/>
        </a:lnSpc>
        <a:spcBef>
          <a:spcPts val="0"/>
        </a:spcBef>
        <a:spcAft>
          <a:spcPts val="0"/>
        </a:spcAft>
        <a:buClrTx/>
        <a:buSzTx/>
        <a:buFontTx/>
        <a:buNone/>
        <a:tabLst/>
        <a:defRPr sz="3200" b="1" i="0" u="none" strike="noStrike" cap="none" spc="0" baseline="0">
          <a:solidFill>
            <a:srgbClr val="FFFFFF"/>
          </a:solidFill>
          <a:uFillTx/>
          <a:latin typeface="Source Sans Pro Black"/>
          <a:ea typeface="Source Sans Pro Black"/>
          <a:cs typeface="Source Sans Pro Black"/>
          <a:sym typeface="Source Sans Pro Black"/>
        </a:defRPr>
      </a:lvl3pPr>
      <a:lvl4pPr marL="0" marR="0" indent="0" algn="l" defTabSz="449262" rtl="0" latinLnBrk="0">
        <a:lnSpc>
          <a:spcPct val="93000"/>
        </a:lnSpc>
        <a:spcBef>
          <a:spcPts val="0"/>
        </a:spcBef>
        <a:spcAft>
          <a:spcPts val="0"/>
        </a:spcAft>
        <a:buClrTx/>
        <a:buSzTx/>
        <a:buFontTx/>
        <a:buNone/>
        <a:tabLst/>
        <a:defRPr sz="3200" b="1" i="0" u="none" strike="noStrike" cap="none" spc="0" baseline="0">
          <a:solidFill>
            <a:srgbClr val="FFFFFF"/>
          </a:solidFill>
          <a:uFillTx/>
          <a:latin typeface="Source Sans Pro Black"/>
          <a:ea typeface="Source Sans Pro Black"/>
          <a:cs typeface="Source Sans Pro Black"/>
          <a:sym typeface="Source Sans Pro Black"/>
        </a:defRPr>
      </a:lvl4pPr>
      <a:lvl5pPr marL="0" marR="0" indent="0" algn="l" defTabSz="449262" rtl="0" latinLnBrk="0">
        <a:lnSpc>
          <a:spcPct val="93000"/>
        </a:lnSpc>
        <a:spcBef>
          <a:spcPts val="0"/>
        </a:spcBef>
        <a:spcAft>
          <a:spcPts val="0"/>
        </a:spcAft>
        <a:buClrTx/>
        <a:buSzTx/>
        <a:buFontTx/>
        <a:buNone/>
        <a:tabLst/>
        <a:defRPr sz="3200" b="1" i="0" u="none" strike="noStrike" cap="none" spc="0" baseline="0">
          <a:solidFill>
            <a:srgbClr val="FFFFFF"/>
          </a:solidFill>
          <a:uFillTx/>
          <a:latin typeface="Source Sans Pro Black"/>
          <a:ea typeface="Source Sans Pro Black"/>
          <a:cs typeface="Source Sans Pro Black"/>
          <a:sym typeface="Source Sans Pro Black"/>
        </a:defRPr>
      </a:lvl5pPr>
      <a:lvl6pPr marL="0" marR="0" indent="457200" algn="l" defTabSz="449262" rtl="0" latinLnBrk="0">
        <a:lnSpc>
          <a:spcPct val="93000"/>
        </a:lnSpc>
        <a:spcBef>
          <a:spcPts val="0"/>
        </a:spcBef>
        <a:spcAft>
          <a:spcPts val="0"/>
        </a:spcAft>
        <a:buClrTx/>
        <a:buSzTx/>
        <a:buFontTx/>
        <a:buNone/>
        <a:tabLst/>
        <a:defRPr sz="3200" b="1" i="0" u="none" strike="noStrike" cap="none" spc="0" baseline="0">
          <a:solidFill>
            <a:srgbClr val="FFFFFF"/>
          </a:solidFill>
          <a:uFillTx/>
          <a:latin typeface="Source Sans Pro Black"/>
          <a:ea typeface="Source Sans Pro Black"/>
          <a:cs typeface="Source Sans Pro Black"/>
          <a:sym typeface="Source Sans Pro Black"/>
        </a:defRPr>
      </a:lvl6pPr>
      <a:lvl7pPr marL="0" marR="0" indent="914400" algn="l" defTabSz="449262" rtl="0" latinLnBrk="0">
        <a:lnSpc>
          <a:spcPct val="93000"/>
        </a:lnSpc>
        <a:spcBef>
          <a:spcPts val="0"/>
        </a:spcBef>
        <a:spcAft>
          <a:spcPts val="0"/>
        </a:spcAft>
        <a:buClrTx/>
        <a:buSzTx/>
        <a:buFontTx/>
        <a:buNone/>
        <a:tabLst/>
        <a:defRPr sz="3200" b="1" i="0" u="none" strike="noStrike" cap="none" spc="0" baseline="0">
          <a:solidFill>
            <a:srgbClr val="FFFFFF"/>
          </a:solidFill>
          <a:uFillTx/>
          <a:latin typeface="Source Sans Pro Black"/>
          <a:ea typeface="Source Sans Pro Black"/>
          <a:cs typeface="Source Sans Pro Black"/>
          <a:sym typeface="Source Sans Pro Black"/>
        </a:defRPr>
      </a:lvl7pPr>
      <a:lvl8pPr marL="0" marR="0" indent="1371600" algn="l" defTabSz="449262" rtl="0" latinLnBrk="0">
        <a:lnSpc>
          <a:spcPct val="93000"/>
        </a:lnSpc>
        <a:spcBef>
          <a:spcPts val="0"/>
        </a:spcBef>
        <a:spcAft>
          <a:spcPts val="0"/>
        </a:spcAft>
        <a:buClrTx/>
        <a:buSzTx/>
        <a:buFontTx/>
        <a:buNone/>
        <a:tabLst/>
        <a:defRPr sz="3200" b="1" i="0" u="none" strike="noStrike" cap="none" spc="0" baseline="0">
          <a:solidFill>
            <a:srgbClr val="FFFFFF"/>
          </a:solidFill>
          <a:uFillTx/>
          <a:latin typeface="Source Sans Pro Black"/>
          <a:ea typeface="Source Sans Pro Black"/>
          <a:cs typeface="Source Sans Pro Black"/>
          <a:sym typeface="Source Sans Pro Black"/>
        </a:defRPr>
      </a:lvl8pPr>
      <a:lvl9pPr marL="0" marR="0" indent="1828800" algn="l" defTabSz="449262" rtl="0" latinLnBrk="0">
        <a:lnSpc>
          <a:spcPct val="93000"/>
        </a:lnSpc>
        <a:spcBef>
          <a:spcPts val="0"/>
        </a:spcBef>
        <a:spcAft>
          <a:spcPts val="0"/>
        </a:spcAft>
        <a:buClrTx/>
        <a:buSzTx/>
        <a:buFontTx/>
        <a:buNone/>
        <a:tabLst/>
        <a:defRPr sz="3200" b="1" i="0" u="none" strike="noStrike" cap="none" spc="0" baseline="0">
          <a:solidFill>
            <a:srgbClr val="FFFFFF"/>
          </a:solidFill>
          <a:uFillTx/>
          <a:latin typeface="Source Sans Pro Black"/>
          <a:ea typeface="Source Sans Pro Black"/>
          <a:cs typeface="Source Sans Pro Black"/>
          <a:sym typeface="Source Sans Pro Black"/>
        </a:defRPr>
      </a:lvl9pPr>
    </p:titleStyle>
    <p:bodyStyle>
      <a:lvl1pPr marL="342900" marR="0" indent="-342900" algn="l" defTabSz="449262" rtl="0" latinLnBrk="0">
        <a:lnSpc>
          <a:spcPct val="93000"/>
        </a:lnSpc>
        <a:spcBef>
          <a:spcPts val="1100"/>
        </a:spcBef>
        <a:spcAft>
          <a:spcPts val="0"/>
        </a:spcAft>
        <a:buClrTx/>
        <a:buSzTx/>
        <a:buFontTx/>
        <a:buNone/>
        <a:tabLst/>
        <a:defRPr sz="2600" b="1" i="0" u="none" strike="noStrike" cap="none" spc="0" baseline="0">
          <a:solidFill>
            <a:srgbClr val="1C1C1C"/>
          </a:solidFill>
          <a:uFillTx/>
          <a:latin typeface="Source Sans Pro Semibold"/>
          <a:ea typeface="Source Sans Pro Semibold"/>
          <a:cs typeface="Source Sans Pro Semibold"/>
          <a:sym typeface="Source Sans Pro Semibold"/>
        </a:defRPr>
      </a:lvl1pPr>
      <a:lvl2pPr marL="342900" marR="0" indent="114300" algn="l" defTabSz="449262" rtl="0" latinLnBrk="0">
        <a:lnSpc>
          <a:spcPct val="93000"/>
        </a:lnSpc>
        <a:spcBef>
          <a:spcPts val="1100"/>
        </a:spcBef>
        <a:spcAft>
          <a:spcPts val="0"/>
        </a:spcAft>
        <a:buClrTx/>
        <a:buSzTx/>
        <a:buFontTx/>
        <a:buNone/>
        <a:tabLst/>
        <a:defRPr sz="2600" b="1" i="0" u="none" strike="noStrike" cap="none" spc="0" baseline="0">
          <a:solidFill>
            <a:srgbClr val="1C1C1C"/>
          </a:solidFill>
          <a:uFillTx/>
          <a:latin typeface="Source Sans Pro Semibold"/>
          <a:ea typeface="Source Sans Pro Semibold"/>
          <a:cs typeface="Source Sans Pro Semibold"/>
          <a:sym typeface="Source Sans Pro Semibold"/>
        </a:defRPr>
      </a:lvl2pPr>
      <a:lvl3pPr marL="342900" marR="0" indent="571500" algn="l" defTabSz="449262" rtl="0" latinLnBrk="0">
        <a:lnSpc>
          <a:spcPct val="93000"/>
        </a:lnSpc>
        <a:spcBef>
          <a:spcPts val="1100"/>
        </a:spcBef>
        <a:spcAft>
          <a:spcPts val="0"/>
        </a:spcAft>
        <a:buClrTx/>
        <a:buSzTx/>
        <a:buFontTx/>
        <a:buNone/>
        <a:tabLst/>
        <a:defRPr sz="2600" b="1" i="0" u="none" strike="noStrike" cap="none" spc="0" baseline="0">
          <a:solidFill>
            <a:srgbClr val="1C1C1C"/>
          </a:solidFill>
          <a:uFillTx/>
          <a:latin typeface="Source Sans Pro Semibold"/>
          <a:ea typeface="Source Sans Pro Semibold"/>
          <a:cs typeface="Source Sans Pro Semibold"/>
          <a:sym typeface="Source Sans Pro Semibold"/>
        </a:defRPr>
      </a:lvl3pPr>
      <a:lvl4pPr marL="342900" marR="0" indent="1028700" algn="l" defTabSz="449262" rtl="0" latinLnBrk="0">
        <a:lnSpc>
          <a:spcPct val="93000"/>
        </a:lnSpc>
        <a:spcBef>
          <a:spcPts val="1100"/>
        </a:spcBef>
        <a:spcAft>
          <a:spcPts val="0"/>
        </a:spcAft>
        <a:buClrTx/>
        <a:buSzTx/>
        <a:buFontTx/>
        <a:buNone/>
        <a:tabLst/>
        <a:defRPr sz="2600" b="1" i="0" u="none" strike="noStrike" cap="none" spc="0" baseline="0">
          <a:solidFill>
            <a:srgbClr val="1C1C1C"/>
          </a:solidFill>
          <a:uFillTx/>
          <a:latin typeface="Source Sans Pro Semibold"/>
          <a:ea typeface="Source Sans Pro Semibold"/>
          <a:cs typeface="Source Sans Pro Semibold"/>
          <a:sym typeface="Source Sans Pro Semibold"/>
        </a:defRPr>
      </a:lvl4pPr>
      <a:lvl5pPr marL="342900" marR="0" indent="1485900" algn="l" defTabSz="449262" rtl="0" latinLnBrk="0">
        <a:lnSpc>
          <a:spcPct val="93000"/>
        </a:lnSpc>
        <a:spcBef>
          <a:spcPts val="1100"/>
        </a:spcBef>
        <a:spcAft>
          <a:spcPts val="0"/>
        </a:spcAft>
        <a:buClrTx/>
        <a:buSzTx/>
        <a:buFontTx/>
        <a:buNone/>
        <a:tabLst/>
        <a:defRPr sz="2600" b="1" i="0" u="none" strike="noStrike" cap="none" spc="0" baseline="0">
          <a:solidFill>
            <a:srgbClr val="1C1C1C"/>
          </a:solidFill>
          <a:uFillTx/>
          <a:latin typeface="Source Sans Pro Semibold"/>
          <a:ea typeface="Source Sans Pro Semibold"/>
          <a:cs typeface="Source Sans Pro Semibold"/>
          <a:sym typeface="Source Sans Pro Semibold"/>
        </a:defRPr>
      </a:lvl5pPr>
      <a:lvl6pPr marL="342900" marR="0" indent="1943100" algn="l" defTabSz="449262" rtl="0" latinLnBrk="0">
        <a:lnSpc>
          <a:spcPct val="93000"/>
        </a:lnSpc>
        <a:spcBef>
          <a:spcPts val="1100"/>
        </a:spcBef>
        <a:spcAft>
          <a:spcPts val="0"/>
        </a:spcAft>
        <a:buClrTx/>
        <a:buSzTx/>
        <a:buFontTx/>
        <a:buNone/>
        <a:tabLst/>
        <a:defRPr sz="2600" b="1" i="0" u="none" strike="noStrike" cap="none" spc="0" baseline="0">
          <a:solidFill>
            <a:srgbClr val="1C1C1C"/>
          </a:solidFill>
          <a:uFillTx/>
          <a:latin typeface="Source Sans Pro Semibold"/>
          <a:ea typeface="Source Sans Pro Semibold"/>
          <a:cs typeface="Source Sans Pro Semibold"/>
          <a:sym typeface="Source Sans Pro Semibold"/>
        </a:defRPr>
      </a:lvl6pPr>
      <a:lvl7pPr marL="342900" marR="0" indent="2400300" algn="l" defTabSz="449262" rtl="0" latinLnBrk="0">
        <a:lnSpc>
          <a:spcPct val="93000"/>
        </a:lnSpc>
        <a:spcBef>
          <a:spcPts val="1100"/>
        </a:spcBef>
        <a:spcAft>
          <a:spcPts val="0"/>
        </a:spcAft>
        <a:buClrTx/>
        <a:buSzTx/>
        <a:buFontTx/>
        <a:buNone/>
        <a:tabLst/>
        <a:defRPr sz="2600" b="1" i="0" u="none" strike="noStrike" cap="none" spc="0" baseline="0">
          <a:solidFill>
            <a:srgbClr val="1C1C1C"/>
          </a:solidFill>
          <a:uFillTx/>
          <a:latin typeface="Source Sans Pro Semibold"/>
          <a:ea typeface="Source Sans Pro Semibold"/>
          <a:cs typeface="Source Sans Pro Semibold"/>
          <a:sym typeface="Source Sans Pro Semibold"/>
        </a:defRPr>
      </a:lvl7pPr>
      <a:lvl8pPr marL="342900" marR="0" indent="2857500" algn="l" defTabSz="449262" rtl="0" latinLnBrk="0">
        <a:lnSpc>
          <a:spcPct val="93000"/>
        </a:lnSpc>
        <a:spcBef>
          <a:spcPts val="1100"/>
        </a:spcBef>
        <a:spcAft>
          <a:spcPts val="0"/>
        </a:spcAft>
        <a:buClrTx/>
        <a:buSzTx/>
        <a:buFontTx/>
        <a:buNone/>
        <a:tabLst/>
        <a:defRPr sz="2600" b="1" i="0" u="none" strike="noStrike" cap="none" spc="0" baseline="0">
          <a:solidFill>
            <a:srgbClr val="1C1C1C"/>
          </a:solidFill>
          <a:uFillTx/>
          <a:latin typeface="Source Sans Pro Semibold"/>
          <a:ea typeface="Source Sans Pro Semibold"/>
          <a:cs typeface="Source Sans Pro Semibold"/>
          <a:sym typeface="Source Sans Pro Semibold"/>
        </a:defRPr>
      </a:lvl8pPr>
      <a:lvl9pPr marL="342900" marR="0" indent="3314700" algn="l" defTabSz="449262" rtl="0" latinLnBrk="0">
        <a:lnSpc>
          <a:spcPct val="93000"/>
        </a:lnSpc>
        <a:spcBef>
          <a:spcPts val="1100"/>
        </a:spcBef>
        <a:spcAft>
          <a:spcPts val="0"/>
        </a:spcAft>
        <a:buClrTx/>
        <a:buSzTx/>
        <a:buFontTx/>
        <a:buNone/>
        <a:tabLst/>
        <a:defRPr sz="2600" b="1" i="0" u="none" strike="noStrike" cap="none" spc="0" baseline="0">
          <a:solidFill>
            <a:srgbClr val="1C1C1C"/>
          </a:solidFill>
          <a:uFillTx/>
          <a:latin typeface="Source Sans Pro Semibold"/>
          <a:ea typeface="Source Sans Pro Semibold"/>
          <a:cs typeface="Source Sans Pro Semibold"/>
          <a:sym typeface="Source Sans Pro Semibold"/>
        </a:defRPr>
      </a:lvl9pPr>
    </p:bodyStyle>
    <p:otherStyle>
      <a:lvl1pPr marL="0" marR="0" indent="0" algn="ctr" defTabSz="449262" rtl="0" latinLnBrk="0">
        <a:lnSpc>
          <a:spcPct val="93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Source Sans Pro Black"/>
        </a:defRPr>
      </a:lvl1pPr>
      <a:lvl2pPr marL="0" marR="0" indent="457200" algn="ctr" defTabSz="449262" rtl="0" latinLnBrk="0">
        <a:lnSpc>
          <a:spcPct val="93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Source Sans Pro Black"/>
        </a:defRPr>
      </a:lvl2pPr>
      <a:lvl3pPr marL="0" marR="0" indent="914400" algn="ctr" defTabSz="449262" rtl="0" latinLnBrk="0">
        <a:lnSpc>
          <a:spcPct val="93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Source Sans Pro Black"/>
        </a:defRPr>
      </a:lvl3pPr>
      <a:lvl4pPr marL="0" marR="0" indent="1371600" algn="ctr" defTabSz="449262" rtl="0" latinLnBrk="0">
        <a:lnSpc>
          <a:spcPct val="93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Source Sans Pro Black"/>
        </a:defRPr>
      </a:lvl4pPr>
      <a:lvl5pPr marL="0" marR="0" indent="1828800" algn="ctr" defTabSz="449262" rtl="0" latinLnBrk="0">
        <a:lnSpc>
          <a:spcPct val="93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Source Sans Pro Black"/>
        </a:defRPr>
      </a:lvl5pPr>
      <a:lvl6pPr marL="0" marR="0" indent="0" algn="ctr" defTabSz="449262" rtl="0" latinLnBrk="0">
        <a:lnSpc>
          <a:spcPct val="93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Source Sans Pro Black"/>
        </a:defRPr>
      </a:lvl6pPr>
      <a:lvl7pPr marL="0" marR="0" indent="0" algn="ctr" defTabSz="449262" rtl="0" latinLnBrk="0">
        <a:lnSpc>
          <a:spcPct val="93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Source Sans Pro Black"/>
        </a:defRPr>
      </a:lvl7pPr>
      <a:lvl8pPr marL="0" marR="0" indent="0" algn="ctr" defTabSz="449262" rtl="0" latinLnBrk="0">
        <a:lnSpc>
          <a:spcPct val="93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Source Sans Pro Black"/>
        </a:defRPr>
      </a:lvl8pPr>
      <a:lvl9pPr marL="0" marR="0" indent="0" algn="ctr" defTabSz="449262" rtl="0" latinLnBrk="0">
        <a:lnSpc>
          <a:spcPct val="93000"/>
        </a:lnSpc>
        <a:spcBef>
          <a:spcPts val="0"/>
        </a:spcBef>
        <a:spcAft>
          <a:spcPts val="0"/>
        </a:spcAft>
        <a:buClrTx/>
        <a:buSzTx/>
        <a:buFontTx/>
        <a:buNone/>
        <a:tabLst/>
        <a:defRPr sz="1800" b="1" i="0" u="none" strike="noStrike" cap="none" spc="0" baseline="0">
          <a:solidFill>
            <a:schemeClr val="tx1"/>
          </a:solidFill>
          <a:uFillTx/>
          <a:latin typeface="+mn-lt"/>
          <a:ea typeface="+mn-ea"/>
          <a:cs typeface="+mn-cs"/>
          <a:sym typeface="Source Sans Pro Black"/>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mailto:mael.madon@polytechnique.org"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jean-marc.pierson@irit.f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35.sv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34.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Integrating Pre-Cooling of Data Center operated with Renewable Energies"/>
          <p:cNvSpPr txBox="1">
            <a:spLocks noGrp="1"/>
          </p:cNvSpPr>
          <p:nvPr>
            <p:ph type="title"/>
          </p:nvPr>
        </p:nvSpPr>
        <p:spPr>
          <a:xfrm>
            <a:off x="360362" y="3330575"/>
            <a:ext cx="9359901" cy="900113"/>
          </a:xfrm>
          <a:prstGeom prst="rect">
            <a:avLst/>
          </a:prstGeom>
        </p:spPr>
        <p:txBody>
          <a:bodyPr/>
          <a:lstStyle>
            <a:lvl1pPr defTabSz="426799">
              <a:tabLst>
                <a:tab pos="685800" algn="l"/>
                <a:tab pos="1371600" algn="l"/>
                <a:tab pos="2057400" algn="l"/>
                <a:tab pos="2743200" algn="l"/>
                <a:tab pos="3429000" algn="l"/>
                <a:tab pos="4114800" algn="l"/>
                <a:tab pos="4813300" algn="l"/>
                <a:tab pos="5499100" algn="l"/>
                <a:tab pos="6184900" algn="l"/>
                <a:tab pos="6870700" algn="l"/>
                <a:tab pos="7556500" algn="l"/>
                <a:tab pos="8242300" algn="l"/>
              </a:tabLst>
              <a:defRPr sz="3040"/>
            </a:lvl1pPr>
          </a:lstStyle>
          <a:p>
            <a:r>
              <a:t>Integrating Pre-Cooling of Data Center operated with Renewable Energies</a:t>
            </a:r>
          </a:p>
        </p:txBody>
      </p:sp>
      <p:sp>
        <p:nvSpPr>
          <p:cNvPr id="38" name="Maël Madon…"/>
          <p:cNvSpPr txBox="1">
            <a:spLocks noGrp="1"/>
          </p:cNvSpPr>
          <p:nvPr>
            <p:ph type="body" sz="quarter" idx="1"/>
          </p:nvPr>
        </p:nvSpPr>
        <p:spPr>
          <a:xfrm>
            <a:off x="539750" y="4533090"/>
            <a:ext cx="9180513" cy="1470836"/>
          </a:xfrm>
          <a:prstGeom prst="rect">
            <a:avLst/>
          </a:prstGeom>
        </p:spPr>
        <p:txBody>
          <a:bodyPr>
            <a:normAutofit/>
          </a:bodyPr>
          <a:lstStyle/>
          <a:p>
            <a: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v-SE" b="1" dirty="0"/>
              <a:t>2020 IEEE </a:t>
            </a:r>
            <a:r>
              <a:rPr lang="sv-SE" b="1" dirty="0" err="1"/>
              <a:t>Cybermatics</a:t>
            </a:r>
            <a:r>
              <a:rPr lang="sv-SE" b="1" dirty="0"/>
              <a:t> Congress – </a:t>
            </a:r>
            <a:r>
              <a:rPr lang="sv-SE" b="1" dirty="0" err="1"/>
              <a:t>GreenCom</a:t>
            </a:r>
            <a:endParaRPr lang="sv-SE" b="1" dirty="0"/>
          </a:p>
          <a:p>
            <a: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v-SE" b="1" dirty="0"/>
              <a:t>November 4th, 2020</a:t>
            </a:r>
            <a:endParaRPr lang="en-US" b="1" dirty="0"/>
          </a:p>
          <a:p>
            <a: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sv-SE" dirty="0"/>
          </a:p>
          <a:p>
            <a: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dirty="0"/>
              <a:t>Maël Madon</a:t>
            </a:r>
            <a:r>
              <a:rPr lang="en-US" dirty="0"/>
              <a:t> – </a:t>
            </a:r>
            <a:r>
              <a:rPr lang="en-US" dirty="0">
                <a:hlinkClick r:id="rId3"/>
              </a:rPr>
              <a:t>mael.madon@polytechnique.org</a:t>
            </a:r>
            <a:r>
              <a:rPr lang="en-US" dirty="0"/>
              <a:t> </a:t>
            </a:r>
            <a:endParaRPr dirty="0"/>
          </a:p>
          <a:p>
            <a: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dirty="0"/>
              <a:t>Jean-Marc Pierson</a:t>
            </a:r>
            <a:r>
              <a:rPr lang="en-US" dirty="0"/>
              <a:t> – </a:t>
            </a:r>
            <a:r>
              <a:rPr lang="fr-FR" dirty="0">
                <a:hlinkClick r:id="rId4"/>
              </a:rPr>
              <a:t>jean-marc.pierson@irit.fr</a:t>
            </a:r>
            <a:r>
              <a:rPr lang="fr-FR" dirty="0"/>
              <a:t> </a:t>
            </a:r>
            <a:endParaRPr dirty="0"/>
          </a:p>
        </p:txBody>
      </p:sp>
      <p:pic>
        <p:nvPicPr>
          <p:cNvPr id="39" name="image.png" descr="image.png"/>
          <p:cNvPicPr>
            <a:picLocks noChangeAspect="1"/>
          </p:cNvPicPr>
          <p:nvPr/>
        </p:nvPicPr>
        <p:blipFill>
          <a:blip r:embed="rId5"/>
          <a:stretch>
            <a:fillRect/>
          </a:stretch>
        </p:blipFill>
        <p:spPr>
          <a:xfrm>
            <a:off x="3836802" y="708375"/>
            <a:ext cx="2691588" cy="1131409"/>
          </a:xfrm>
          <a:prstGeom prst="rect">
            <a:avLst/>
          </a:prstGeom>
          <a:ln w="12700">
            <a:miter lim="400000"/>
          </a:ln>
        </p:spPr>
      </p:pic>
      <p:pic>
        <p:nvPicPr>
          <p:cNvPr id="40" name="image.png" descr="image.png"/>
          <p:cNvPicPr>
            <a:picLocks noChangeAspect="1"/>
          </p:cNvPicPr>
          <p:nvPr/>
        </p:nvPicPr>
        <p:blipFill>
          <a:blip r:embed="rId6"/>
          <a:stretch>
            <a:fillRect/>
          </a:stretch>
        </p:blipFill>
        <p:spPr>
          <a:xfrm>
            <a:off x="539750" y="708375"/>
            <a:ext cx="2518661" cy="1097937"/>
          </a:xfrm>
          <a:prstGeom prst="rect">
            <a:avLst/>
          </a:prstGeom>
          <a:ln w="12700">
            <a:miter lim="400000"/>
          </a:ln>
        </p:spPr>
      </p:pic>
      <p:pic>
        <p:nvPicPr>
          <p:cNvPr id="41" name="Shape 26" descr="Shape 26"/>
          <p:cNvPicPr>
            <a:picLocks noChangeAspect="1"/>
          </p:cNvPicPr>
          <p:nvPr/>
        </p:nvPicPr>
        <p:blipFill>
          <a:blip r:embed="rId7"/>
          <a:stretch>
            <a:fillRect/>
          </a:stretch>
        </p:blipFill>
        <p:spPr>
          <a:xfrm>
            <a:off x="190500" y="6083300"/>
            <a:ext cx="1328738" cy="1371600"/>
          </a:xfrm>
          <a:prstGeom prst="rect">
            <a:avLst/>
          </a:prstGeom>
          <a:ln w="12700">
            <a:miter lim="400000"/>
          </a:ln>
        </p:spPr>
      </p:pic>
      <p:pic>
        <p:nvPicPr>
          <p:cNvPr id="42" name="Shape 27" descr="Shape 27"/>
          <p:cNvPicPr>
            <a:picLocks noChangeAspect="1"/>
          </p:cNvPicPr>
          <p:nvPr/>
        </p:nvPicPr>
        <p:blipFill>
          <a:blip r:embed="rId8"/>
          <a:stretch>
            <a:fillRect/>
          </a:stretch>
        </p:blipFill>
        <p:spPr>
          <a:xfrm>
            <a:off x="8147899" y="5811544"/>
            <a:ext cx="1747368" cy="1716644"/>
          </a:xfrm>
          <a:prstGeom prst="rect">
            <a:avLst/>
          </a:prstGeom>
          <a:ln w="12700">
            <a:miter lim="400000"/>
          </a:ln>
        </p:spPr>
      </p:pic>
    </p:spTree>
  </p:cSld>
  <p:clrMapOvr>
    <a:masterClrMapping/>
  </p:clrMapOvr>
  <p:transition spd="med" advTm="2914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4C5FC-8F49-4F0D-A6E4-58D5890FD9E1}"/>
              </a:ext>
            </a:extLst>
          </p:cNvPr>
          <p:cNvSpPr>
            <a:spLocks noGrp="1"/>
          </p:cNvSpPr>
          <p:nvPr>
            <p:ph type="body" idx="1"/>
          </p:nvPr>
        </p:nvSpPr>
        <p:spPr/>
        <p:txBody>
          <a:bodyPr/>
          <a:lstStyle/>
          <a:p>
            <a:endParaRPr lang="sv-SE"/>
          </a:p>
        </p:txBody>
      </p:sp>
      <p:sp>
        <p:nvSpPr>
          <p:cNvPr id="100"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99" name="MODEL - IT Workload"/>
          <p:cNvSpPr txBox="1">
            <a:spLocks noGrp="1"/>
          </p:cNvSpPr>
          <p:nvPr>
            <p:ph type="title"/>
          </p:nvPr>
        </p:nvSpPr>
        <p:spPr>
          <a:prstGeom prst="rect">
            <a:avLst/>
          </a:prstGeom>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dirty="0"/>
              <a:t>IT Workload</a:t>
            </a:r>
          </a:p>
        </p:txBody>
      </p:sp>
      <p:pic>
        <p:nvPicPr>
          <p:cNvPr id="101" name="image.pdf" descr="image.pdf"/>
          <p:cNvPicPr>
            <a:picLocks noChangeAspect="1"/>
          </p:cNvPicPr>
          <p:nvPr/>
        </p:nvPicPr>
        <p:blipFill rotWithShape="1">
          <a:blip r:embed="rId3"/>
          <a:srcRect t="14985"/>
          <a:stretch/>
        </p:blipFill>
        <p:spPr>
          <a:xfrm>
            <a:off x="0" y="1870074"/>
            <a:ext cx="10080625" cy="2233614"/>
          </a:xfrm>
          <a:prstGeom prst="rect">
            <a:avLst/>
          </a:prstGeom>
          <a:ln w="12700">
            <a:miter lim="400000"/>
          </a:ln>
        </p:spPr>
      </p:pic>
      <p:pic>
        <p:nvPicPr>
          <p:cNvPr id="102" name="image.pdf" descr="image.pdf"/>
          <p:cNvPicPr>
            <a:picLocks noChangeAspect="1"/>
          </p:cNvPicPr>
          <p:nvPr/>
        </p:nvPicPr>
        <p:blipFill rotWithShape="1">
          <a:blip r:embed="rId4"/>
          <a:srcRect t="19443"/>
          <a:stretch/>
        </p:blipFill>
        <p:spPr>
          <a:xfrm>
            <a:off x="0" y="4621619"/>
            <a:ext cx="10080625" cy="2145894"/>
          </a:xfrm>
          <a:prstGeom prst="rect">
            <a:avLst/>
          </a:prstGeom>
          <a:ln w="12700">
            <a:miter lim="400000"/>
          </a:ln>
        </p:spPr>
      </p:pic>
      <p:sp>
        <p:nvSpPr>
          <p:cNvPr id="3" name="TextBox 2">
            <a:extLst>
              <a:ext uri="{FF2B5EF4-FFF2-40B4-BE49-F238E27FC236}">
                <a16:creationId xmlns:a16="http://schemas.microsoft.com/office/drawing/2014/main" id="{DE754287-EED4-45C7-942C-04EA6D900069}"/>
              </a:ext>
            </a:extLst>
          </p:cNvPr>
          <p:cNvSpPr txBox="1"/>
          <p:nvPr/>
        </p:nvSpPr>
        <p:spPr>
          <a:xfrm>
            <a:off x="3828009" y="1743740"/>
            <a:ext cx="2439127" cy="3499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49262" rtl="0" fontAlgn="auto" latinLnBrk="0" hangingPunct="0">
              <a:lnSpc>
                <a:spcPct val="93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Source Sans Pro Semibold" panose="020B0603030403020204" pitchFamily="34" charset="0"/>
                <a:ea typeface="Source Sans Pro Semibold" panose="020B0603030403020204" pitchFamily="34" charset="0"/>
                <a:sym typeface="Times New Roman"/>
              </a:rPr>
              <a:t>Generated Google trace</a:t>
            </a:r>
            <a:endParaRPr kumimoji="0" lang="sv-SE" sz="1800" b="0" i="0" u="none" strike="noStrike" cap="none" spc="0" normalizeH="0" baseline="0" dirty="0">
              <a:ln>
                <a:noFill/>
              </a:ln>
              <a:solidFill>
                <a:srgbClr val="000000"/>
              </a:solidFill>
              <a:effectLst/>
              <a:uFillTx/>
              <a:latin typeface="Source Sans Pro Semibold" panose="020B0603030403020204" pitchFamily="34" charset="0"/>
              <a:ea typeface="Source Sans Pro Semibold" panose="020B0603030403020204" pitchFamily="34" charset="0"/>
              <a:sym typeface="Times New Roman"/>
            </a:endParaRPr>
          </a:p>
        </p:txBody>
      </p:sp>
      <p:sp>
        <p:nvSpPr>
          <p:cNvPr id="8" name="TextBox 7">
            <a:extLst>
              <a:ext uri="{FF2B5EF4-FFF2-40B4-BE49-F238E27FC236}">
                <a16:creationId xmlns:a16="http://schemas.microsoft.com/office/drawing/2014/main" id="{9427CB47-82CA-49B2-B499-4D6134BDEA49}"/>
              </a:ext>
            </a:extLst>
          </p:cNvPr>
          <p:cNvSpPr txBox="1"/>
          <p:nvPr/>
        </p:nvSpPr>
        <p:spPr>
          <a:xfrm>
            <a:off x="4094909" y="4226162"/>
            <a:ext cx="1881282" cy="3499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49262" rtl="0" fontAlgn="auto" latinLnBrk="0" hangingPunct="0">
              <a:lnSpc>
                <a:spcPct val="93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Source Sans Pro Semibold" panose="020B0603030403020204" pitchFamily="34" charset="0"/>
                <a:ea typeface="Source Sans Pro Semibold" panose="020B0603030403020204" pitchFamily="34" charset="0"/>
                <a:sym typeface="Times New Roman"/>
              </a:rPr>
              <a:t>Real Alibaba trace</a:t>
            </a:r>
            <a:endParaRPr kumimoji="0" lang="sv-SE" sz="1800" b="0" i="0" u="none" strike="noStrike" cap="none" spc="0" normalizeH="0" baseline="0" dirty="0">
              <a:ln>
                <a:noFill/>
              </a:ln>
              <a:solidFill>
                <a:srgbClr val="000000"/>
              </a:solidFill>
              <a:effectLst/>
              <a:uFillTx/>
              <a:latin typeface="Source Sans Pro Semibold" panose="020B0603030403020204" pitchFamily="34" charset="0"/>
              <a:ea typeface="Source Sans Pro Semibold" panose="020B0603030403020204" pitchFamily="34" charset="0"/>
              <a:sym typeface="Times New Roman"/>
            </a:endParaRPr>
          </a:p>
        </p:txBody>
      </p:sp>
    </p:spTree>
  </p:cSld>
  <p:clrMapOvr>
    <a:masterClrMapping/>
  </p:clrMapOvr>
  <p:transition spd="med" advTm="2944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99" name="MODEL - IT Workload"/>
          <p:cNvSpPr txBox="1">
            <a:spLocks noGrp="1"/>
          </p:cNvSpPr>
          <p:nvPr>
            <p:ph type="title"/>
          </p:nvPr>
        </p:nvSpPr>
        <p:spPr>
          <a:prstGeom prst="rect">
            <a:avLst/>
          </a:prstGeom>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en-US" dirty="0"/>
              <a:t>Solar production and weather</a:t>
            </a:r>
            <a:endParaRPr dirty="0"/>
          </a:p>
        </p:txBody>
      </p:sp>
      <p:pic>
        <p:nvPicPr>
          <p:cNvPr id="9" name="Picture 8">
            <a:extLst>
              <a:ext uri="{FF2B5EF4-FFF2-40B4-BE49-F238E27FC236}">
                <a16:creationId xmlns:a16="http://schemas.microsoft.com/office/drawing/2014/main" id="{D2B033A2-7137-4B2E-A7E5-6ABDD5B2FC40}"/>
              </a:ext>
            </a:extLst>
          </p:cNvPr>
          <p:cNvPicPr>
            <a:picLocks noChangeAspect="1"/>
          </p:cNvPicPr>
          <p:nvPr/>
        </p:nvPicPr>
        <p:blipFill>
          <a:blip r:embed="rId3"/>
          <a:stretch>
            <a:fillRect/>
          </a:stretch>
        </p:blipFill>
        <p:spPr>
          <a:xfrm>
            <a:off x="827479" y="2563936"/>
            <a:ext cx="8244692" cy="4208005"/>
          </a:xfrm>
          <a:prstGeom prst="rect">
            <a:avLst/>
          </a:prstGeom>
        </p:spPr>
      </p:pic>
      <p:sp>
        <p:nvSpPr>
          <p:cNvPr id="4" name="TextBox 3">
            <a:extLst>
              <a:ext uri="{FF2B5EF4-FFF2-40B4-BE49-F238E27FC236}">
                <a16:creationId xmlns:a16="http://schemas.microsoft.com/office/drawing/2014/main" id="{7A9D8C25-0C25-42B5-949E-A4E3224FCA12}"/>
              </a:ext>
            </a:extLst>
          </p:cNvPr>
          <p:cNvSpPr txBox="1"/>
          <p:nvPr/>
        </p:nvSpPr>
        <p:spPr>
          <a:xfrm>
            <a:off x="1925244" y="2020186"/>
            <a:ext cx="6220612" cy="6076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a:r>
              <a:rPr lang="en-US" dirty="0">
                <a:latin typeface="Source Sans Pro Semibold" panose="020B0603030403020204" pitchFamily="34" charset="0"/>
                <a:ea typeface="Source Sans Pro Semibold" panose="020B0603030403020204" pitchFamily="34" charset="0"/>
              </a:rPr>
              <a:t>Minimal, median and maximal days of solar irradiation (W/m</a:t>
            </a:r>
            <a:r>
              <a:rPr lang="en-US" baseline="30000" dirty="0">
                <a:latin typeface="Source Sans Pro Semibold" panose="020B0603030403020204" pitchFamily="34" charset="0"/>
                <a:ea typeface="Source Sans Pro Semibold" panose="020B0603030403020204" pitchFamily="34" charset="0"/>
              </a:rPr>
              <a:t>2</a:t>
            </a:r>
            <a:r>
              <a:rPr lang="en-US" dirty="0">
                <a:latin typeface="Source Sans Pro Semibold" panose="020B0603030403020204" pitchFamily="34" charset="0"/>
                <a:ea typeface="Source Sans Pro Semibold" panose="020B0603030403020204" pitchFamily="34" charset="0"/>
              </a:rPr>
              <a:t>)</a:t>
            </a:r>
            <a:endParaRPr lang="sv-SE" dirty="0">
              <a:latin typeface="Source Sans Pro Semibold" panose="020B0603030403020204" pitchFamily="34" charset="0"/>
              <a:ea typeface="Source Sans Pro Semibold" panose="020B0603030403020204" pitchFamily="34" charset="0"/>
            </a:endParaRPr>
          </a:p>
          <a:p>
            <a:pPr marL="0" marR="0" indent="0" algn="ctr" defTabSz="449262" rtl="0" fontAlgn="auto" latinLnBrk="0" hangingPunct="0">
              <a:lnSpc>
                <a:spcPct val="93000"/>
              </a:lnSpc>
              <a:spcBef>
                <a:spcPts val="0"/>
              </a:spcBef>
              <a:spcAft>
                <a:spcPts val="0"/>
              </a:spcAft>
              <a:buClrTx/>
              <a:buSzTx/>
              <a:buFontTx/>
              <a:buNone/>
              <a:tabLst/>
            </a:pPr>
            <a:endParaRPr kumimoji="0" lang="sv-SE" sz="1800" b="0" i="0" u="none" strike="noStrike" cap="none" spc="0" normalizeH="0" baseline="0" dirty="0">
              <a:ln>
                <a:noFill/>
              </a:ln>
              <a:solidFill>
                <a:srgbClr val="000000"/>
              </a:solidFill>
              <a:effectLst/>
              <a:uFillTx/>
              <a:latin typeface="Source Sans Pro Semibold" panose="020B0603030403020204" pitchFamily="34" charset="0"/>
              <a:ea typeface="Source Sans Pro Semibold" panose="020B0603030403020204" pitchFamily="34" charset="0"/>
              <a:sym typeface="Times New Roman"/>
            </a:endParaRPr>
          </a:p>
        </p:txBody>
      </p:sp>
    </p:spTree>
    <p:extLst>
      <p:ext uri="{BB962C8B-B14F-4D97-AF65-F5344CB8AC3E}">
        <p14:creationId xmlns:p14="http://schemas.microsoft.com/office/powerpoint/2010/main" val="1082621935"/>
      </p:ext>
    </p:extLst>
  </p:cSld>
  <p:clrMapOvr>
    <a:masterClrMapping/>
  </p:clrMapOvr>
  <p:transition spd="med" advTm="1692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Evolution de température de la salle"/>
          <p:cNvSpPr txBox="1">
            <a:spLocks noGrp="1"/>
          </p:cNvSpPr>
          <p:nvPr>
            <p:ph type="body" idx="1"/>
          </p:nvPr>
        </p:nvSpPr>
        <p:spPr/>
        <p:txBody>
          <a:bodyPr/>
          <a:lstStyle>
            <a:lvl1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fr-FR" dirty="0" err="1"/>
              <a:t>Temperature</a:t>
            </a:r>
            <a:r>
              <a:rPr lang="fr-FR" dirty="0"/>
              <a:t> </a:t>
            </a:r>
            <a:r>
              <a:rPr lang="fr-FR" dirty="0" err="1"/>
              <a:t>evolution</a:t>
            </a:r>
            <a:endParaRPr lang="fr-FR" dirty="0"/>
          </a:p>
        </p:txBody>
      </p:sp>
      <p:sp>
        <p:nvSpPr>
          <p:cNvPr id="106" name="Numéro de diapositive"/>
          <p:cNvSpPr txBox="1">
            <a:spLocks noGrp="1"/>
          </p:cNvSpPr>
          <p:nvPr>
            <p:ph type="sldNum" sz="quarter" idx="2"/>
          </p:nvPr>
        </p:nvSpPr>
        <p:spPr/>
        <p:txBody>
          <a:bodyPr/>
          <a:lstStyle/>
          <a:p>
            <a:fld id="{86CB4B4D-7CA3-9044-876B-883B54F8677D}" type="slidenum">
              <a:rPr lang="sv-SE"/>
              <a:pPr/>
              <a:t>12</a:t>
            </a:fld>
            <a:endParaRPr lang="sv-SE"/>
          </a:p>
        </p:txBody>
      </p:sp>
      <p:sp>
        <p:nvSpPr>
          <p:cNvPr id="104" name="MODEL - Thermal"/>
          <p:cNvSpPr txBox="1">
            <a:spLocks noGrp="1"/>
          </p:cNvSpPr>
          <p:nvPr>
            <p:ph type="title"/>
          </p:nvPr>
        </p:nvSpPr>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sv-SE" dirty="0"/>
              <a:t>Thermal model</a:t>
            </a:r>
          </a:p>
        </p:txBody>
      </p:sp>
      <p:sp>
        <p:nvSpPr>
          <p:cNvPr id="107" name="Ligne"/>
          <p:cNvSpPr/>
          <p:nvPr/>
        </p:nvSpPr>
        <p:spPr>
          <a:xfrm>
            <a:off x="5327650" y="3600450"/>
            <a:ext cx="1588" cy="1584325"/>
          </a:xfrm>
          <a:prstGeom prst="line">
            <a:avLst/>
          </a:prstGeom>
          <a:ln w="72000">
            <a:solidFill>
              <a:srgbClr val="2C3E50"/>
            </a:solidFill>
            <a:tailEnd type="triangle"/>
          </a:ln>
        </p:spPr>
        <p:txBody>
          <a:bodyPr lIns="45719" rIns="45719"/>
          <a:lstStyle/>
          <a:p>
            <a:endParaRPr/>
          </a:p>
        </p:txBody>
      </p:sp>
      <p:sp>
        <p:nvSpPr>
          <p:cNvPr id="108" name="Ligne"/>
          <p:cNvSpPr/>
          <p:nvPr/>
        </p:nvSpPr>
        <p:spPr>
          <a:xfrm>
            <a:off x="7127875" y="3600450"/>
            <a:ext cx="1588" cy="720725"/>
          </a:xfrm>
          <a:prstGeom prst="line">
            <a:avLst/>
          </a:prstGeom>
          <a:ln w="72000">
            <a:solidFill>
              <a:srgbClr val="2C3E50"/>
            </a:solidFill>
            <a:tailEnd type="triangle"/>
          </a:ln>
        </p:spPr>
        <p:txBody>
          <a:bodyPr lIns="45719" rIns="45719"/>
          <a:lstStyle/>
          <a:p>
            <a:endParaRPr/>
          </a:p>
        </p:txBody>
      </p:sp>
      <p:sp>
        <p:nvSpPr>
          <p:cNvPr id="109" name="Ligne"/>
          <p:cNvSpPr/>
          <p:nvPr/>
        </p:nvSpPr>
        <p:spPr>
          <a:xfrm>
            <a:off x="8491537" y="3527443"/>
            <a:ext cx="1588" cy="1584326"/>
          </a:xfrm>
          <a:prstGeom prst="line">
            <a:avLst/>
          </a:prstGeom>
          <a:ln w="72000">
            <a:solidFill>
              <a:srgbClr val="2C3E50"/>
            </a:solidFill>
            <a:tailEnd type="triangle"/>
          </a:ln>
        </p:spPr>
        <p:txBody>
          <a:bodyPr lIns="45719" rIns="45719"/>
          <a:lstStyle/>
          <a:p>
            <a:endParaRPr/>
          </a:p>
        </p:txBody>
      </p:sp>
      <p:sp>
        <p:nvSpPr>
          <p:cNvPr id="110" name="Échanges…"/>
          <p:cNvSpPr txBox="1"/>
          <p:nvPr/>
        </p:nvSpPr>
        <p:spPr>
          <a:xfrm>
            <a:off x="4802644" y="5327650"/>
            <a:ext cx="1105578" cy="863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999" tIns="44999" rIns="44999" bIns="44999">
            <a:spAutoFit/>
          </a:bodyPr>
          <a:lstStyle/>
          <a:p>
            <a:pPr algn="ctr">
              <a:tabLst>
                <a:tab pos="723900" algn="l"/>
                <a:tab pos="1447800" algn="l"/>
              </a:tabLst>
              <a:defRPr>
                <a:latin typeface="Source Sans Pro"/>
                <a:ea typeface="Source Sans Pro"/>
                <a:cs typeface="Source Sans Pro"/>
                <a:sym typeface="Source Sans Pro"/>
              </a:defRPr>
            </a:pPr>
            <a:r>
              <a:rPr lang="en-US" dirty="0"/>
              <a:t>Thermal </a:t>
            </a:r>
          </a:p>
          <a:p>
            <a:pPr algn="ctr">
              <a:tabLst>
                <a:tab pos="723900" algn="l"/>
                <a:tab pos="1447800" algn="l"/>
              </a:tabLst>
              <a:defRPr>
                <a:latin typeface="Source Sans Pro"/>
                <a:ea typeface="Source Sans Pro"/>
                <a:cs typeface="Source Sans Pro"/>
                <a:sym typeface="Source Sans Pro"/>
              </a:defRPr>
            </a:pPr>
            <a:r>
              <a:rPr lang="en-US" dirty="0"/>
              <a:t>transfers</a:t>
            </a:r>
          </a:p>
          <a:p>
            <a:pPr algn="ctr">
              <a:tabLst>
                <a:tab pos="723900" algn="l"/>
                <a:tab pos="1447800" algn="l"/>
              </a:tabLst>
              <a:defRPr>
                <a:latin typeface="Source Sans Pro"/>
                <a:ea typeface="Source Sans Pro"/>
                <a:cs typeface="Source Sans Pro"/>
                <a:sym typeface="Source Sans Pro"/>
              </a:defRPr>
            </a:pPr>
            <a:r>
              <a:rPr lang="en-US" dirty="0"/>
              <a:t>w/ outside</a:t>
            </a:r>
            <a:endParaRPr dirty="0"/>
          </a:p>
        </p:txBody>
      </p:sp>
      <p:sp>
        <p:nvSpPr>
          <p:cNvPr id="111" name="Chaleur émise par les serveurs"/>
          <p:cNvSpPr txBox="1"/>
          <p:nvPr/>
        </p:nvSpPr>
        <p:spPr>
          <a:xfrm>
            <a:off x="6342062" y="4392612"/>
            <a:ext cx="1649413" cy="606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999" tIns="44999" rIns="44999" bIns="44999">
            <a:spAutoFit/>
          </a:bodyPr>
          <a:lstStyle>
            <a:lvl1pPr algn="ctr">
              <a:tabLst>
                <a:tab pos="723900" algn="l"/>
                <a:tab pos="1447800" algn="l"/>
              </a:tabLst>
              <a:defRPr>
                <a:latin typeface="Source Sans Pro"/>
                <a:ea typeface="Source Sans Pro"/>
                <a:cs typeface="Source Sans Pro"/>
                <a:sym typeface="Source Sans Pro"/>
              </a:defRPr>
            </a:lvl1pPr>
          </a:lstStyle>
          <a:p>
            <a:r>
              <a:rPr lang="en-US" dirty="0"/>
              <a:t>Heat generated</a:t>
            </a:r>
          </a:p>
          <a:p>
            <a:r>
              <a:rPr lang="en-US" dirty="0"/>
              <a:t>by IT</a:t>
            </a:r>
            <a:endParaRPr dirty="0"/>
          </a:p>
        </p:txBody>
      </p:sp>
      <p:sp>
        <p:nvSpPr>
          <p:cNvPr id="112" name="Chaleur dissipée par le système de refroidissement"/>
          <p:cNvSpPr txBox="1"/>
          <p:nvPr/>
        </p:nvSpPr>
        <p:spPr>
          <a:xfrm>
            <a:off x="7249318" y="5327650"/>
            <a:ext cx="2484438" cy="6061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4999" tIns="44999" rIns="44999" bIns="44999">
            <a:spAutoFit/>
          </a:bodyPr>
          <a:lstStyle>
            <a:lvl1pPr algn="ctr">
              <a:tabLst>
                <a:tab pos="723900" algn="l"/>
                <a:tab pos="1447800" algn="l"/>
                <a:tab pos="2171700" algn="l"/>
              </a:tabLst>
              <a:defRPr>
                <a:latin typeface="Source Sans Pro"/>
                <a:ea typeface="Source Sans Pro"/>
                <a:cs typeface="Source Sans Pro"/>
                <a:sym typeface="Source Sans Pro"/>
              </a:defRPr>
            </a:lvl1pPr>
          </a:lstStyle>
          <a:p>
            <a:r>
              <a:rPr lang="en-US" dirty="0"/>
              <a:t>Heat dissipated by</a:t>
            </a:r>
          </a:p>
          <a:p>
            <a:r>
              <a:rPr lang="en-US" dirty="0"/>
              <a:t>the heat pump</a:t>
            </a:r>
            <a:endParaRPr dirty="0"/>
          </a:p>
        </p:txBody>
      </p:sp>
      <p:sp>
        <p:nvSpPr>
          <p:cNvPr id="113" name="Ligne"/>
          <p:cNvSpPr/>
          <p:nvPr/>
        </p:nvSpPr>
        <p:spPr>
          <a:xfrm>
            <a:off x="2589212" y="3454444"/>
            <a:ext cx="1588" cy="647701"/>
          </a:xfrm>
          <a:prstGeom prst="line">
            <a:avLst/>
          </a:prstGeom>
          <a:ln w="72000">
            <a:solidFill>
              <a:srgbClr val="2C3E50"/>
            </a:solidFill>
            <a:tailEnd type="triangle"/>
          </a:ln>
        </p:spPr>
        <p:txBody>
          <a:bodyPr lIns="45719" rIns="45719"/>
          <a:lstStyle/>
          <a:p>
            <a:endParaRPr/>
          </a:p>
        </p:txBody>
      </p:sp>
      <p:pic>
        <p:nvPicPr>
          <p:cNvPr id="114" name="image.png" descr="image.png"/>
          <p:cNvPicPr>
            <a:picLocks noChangeAspect="1"/>
          </p:cNvPicPr>
          <p:nvPr/>
        </p:nvPicPr>
        <p:blipFill>
          <a:blip r:embed="rId3"/>
          <a:stretch>
            <a:fillRect/>
          </a:stretch>
        </p:blipFill>
        <p:spPr>
          <a:xfrm>
            <a:off x="1515269" y="4631251"/>
            <a:ext cx="2087563" cy="735013"/>
          </a:xfrm>
          <a:prstGeom prst="rect">
            <a:avLst/>
          </a:prstGeom>
          <a:ln w="12700">
            <a:miter lim="400000"/>
          </a:ln>
        </p:spPr>
      </p:pic>
      <p:sp>
        <p:nvSpPr>
          <p:cNvPr id="115" name="Inertie thermique"/>
          <p:cNvSpPr txBox="1"/>
          <p:nvPr/>
        </p:nvSpPr>
        <p:spPr>
          <a:xfrm>
            <a:off x="1771421" y="4222196"/>
            <a:ext cx="1575258" cy="3485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4999" tIns="44999" rIns="44999" bIns="44999">
            <a:spAutoFit/>
          </a:bodyPr>
          <a:lstStyle>
            <a:lvl1pPr>
              <a:tabLst>
                <a:tab pos="723900" algn="l"/>
                <a:tab pos="1447800" algn="l"/>
                <a:tab pos="2171700" algn="l"/>
              </a:tabLst>
              <a:defRPr>
                <a:latin typeface="Source Sans Pro"/>
                <a:ea typeface="Source Sans Pro"/>
                <a:cs typeface="Source Sans Pro"/>
                <a:sym typeface="Source Sans Pro"/>
              </a:defRPr>
            </a:lvl1pPr>
          </a:lstStyle>
          <a:p>
            <a:r>
              <a:rPr lang="en-US" dirty="0"/>
              <a:t>Thermal inertia</a:t>
            </a:r>
            <a:endParaRPr dirty="0"/>
          </a:p>
        </p:txBody>
      </p:sp>
      <p:pic>
        <p:nvPicPr>
          <p:cNvPr id="116" name="Image" descr="Image"/>
          <p:cNvPicPr>
            <a:picLocks noChangeAspect="1"/>
          </p:cNvPicPr>
          <p:nvPr/>
        </p:nvPicPr>
        <p:blipFill>
          <a:blip r:embed="rId4"/>
          <a:stretch>
            <a:fillRect/>
          </a:stretch>
        </p:blipFill>
        <p:spPr>
          <a:xfrm>
            <a:off x="762000" y="2325687"/>
            <a:ext cx="8547100" cy="1346201"/>
          </a:xfrm>
          <a:prstGeom prst="rect">
            <a:avLst/>
          </a:prstGeom>
          <a:ln w="12700">
            <a:miter lim="400000"/>
          </a:ln>
        </p:spPr>
      </p:pic>
    </p:spTree>
  </p:cSld>
  <p:clrMapOvr>
    <a:masterClrMapping/>
  </p:clrMapOvr>
  <p:transition spd="med" advTm="53562"/>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Pompe à chaleur géothermique"/>
          <p:cNvSpPr txBox="1">
            <a:spLocks noGrp="1"/>
          </p:cNvSpPr>
          <p:nvPr>
            <p:ph type="body" idx="1"/>
          </p:nvPr>
        </p:nvSpPr>
        <p:spPr/>
        <p:txBody>
          <a:bodyPr/>
          <a:lstStyle>
            <a:lvl1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sv-SE" dirty="0"/>
              <a:t>Geothermal heat pump</a:t>
            </a:r>
          </a:p>
        </p:txBody>
      </p:sp>
      <p:sp>
        <p:nvSpPr>
          <p:cNvPr id="120" name="Numéro de diapositive"/>
          <p:cNvSpPr txBox="1">
            <a:spLocks noGrp="1"/>
          </p:cNvSpPr>
          <p:nvPr>
            <p:ph type="sldNum" sz="quarter" idx="2"/>
          </p:nvPr>
        </p:nvSpPr>
        <p:spPr/>
        <p:txBody>
          <a:bodyPr/>
          <a:lstStyle/>
          <a:p>
            <a:fld id="{86CB4B4D-7CA3-9044-876B-883B54F8677D}" type="slidenum">
              <a:rPr lang="sv-SE"/>
              <a:pPr/>
              <a:t>13</a:t>
            </a:fld>
            <a:endParaRPr lang="sv-SE"/>
          </a:p>
        </p:txBody>
      </p:sp>
      <p:sp>
        <p:nvSpPr>
          <p:cNvPr id="118" name="MODELE - Refroidissement"/>
          <p:cNvSpPr txBox="1">
            <a:spLocks noGrp="1"/>
          </p:cNvSpPr>
          <p:nvPr>
            <p:ph type="title"/>
          </p:nvPr>
        </p:nvSpPr>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en-US" dirty="0"/>
              <a:t>C</a:t>
            </a:r>
            <a:r>
              <a:rPr lang="sv-SE" dirty="0"/>
              <a:t>ooling</a:t>
            </a:r>
          </a:p>
        </p:txBody>
      </p:sp>
      <p:sp>
        <p:nvSpPr>
          <p:cNvPr id="121" name="rk ∈{0,1,2}…"/>
          <p:cNvSpPr txBox="1"/>
          <p:nvPr/>
        </p:nvSpPr>
        <p:spPr>
          <a:xfrm>
            <a:off x="1859042" y="4672056"/>
            <a:ext cx="2904964" cy="949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4999" tIns="44999" rIns="44999" bIns="44999">
            <a:spAutoFit/>
          </a:bodyPr>
          <a:lstStyle/>
          <a:p>
            <a:pPr algn="ctr">
              <a:tabLst>
                <a:tab pos="723900" algn="l"/>
                <a:tab pos="1447800" algn="l"/>
                <a:tab pos="2171700" algn="l"/>
                <a:tab pos="2895600" algn="l"/>
                <a:tab pos="3619500" algn="l"/>
              </a:tabLst>
              <a:defRPr sz="2000">
                <a:latin typeface="Source Sans Pro"/>
                <a:ea typeface="Source Sans Pro"/>
                <a:cs typeface="Source Sans Pro"/>
                <a:sym typeface="Source Sans Pro"/>
              </a:defRPr>
            </a:pPr>
            <a:r>
              <a:rPr dirty="0" err="1"/>
              <a:t>r</a:t>
            </a:r>
            <a:r>
              <a:rPr baseline="30000" dirty="0" err="1"/>
              <a:t>k</a:t>
            </a:r>
            <a:r>
              <a:rPr dirty="0"/>
              <a:t> </a:t>
            </a:r>
            <a:r>
              <a:rPr dirty="0">
                <a:latin typeface="AR PL Mingti2L Big5"/>
                <a:ea typeface="AR PL Mingti2L Big5"/>
                <a:cs typeface="AR PL Mingti2L Big5"/>
                <a:sym typeface="AR PL Mingti2L Big5"/>
              </a:rPr>
              <a:t>∈</a:t>
            </a:r>
            <a:r>
              <a:rPr lang="en-US" dirty="0">
                <a:latin typeface="AR PL Mingti2L Big5"/>
                <a:ea typeface="AR PL Mingti2L Big5"/>
                <a:cs typeface="AR PL Mingti2L Big5"/>
                <a:sym typeface="AR PL Mingti2L Big5"/>
              </a:rPr>
              <a:t> </a:t>
            </a:r>
            <a:r>
              <a:rPr dirty="0"/>
              <a:t>{0,1,2}</a:t>
            </a:r>
          </a:p>
          <a:p>
            <a:pPr algn="ctr">
              <a:tabLst>
                <a:tab pos="723900" algn="l"/>
                <a:tab pos="1447800" algn="l"/>
                <a:tab pos="2171700" algn="l"/>
                <a:tab pos="2895600" algn="l"/>
                <a:tab pos="3619500" algn="l"/>
              </a:tabLst>
              <a:defRPr sz="2000">
                <a:latin typeface="Source Sans Pro"/>
                <a:ea typeface="Source Sans Pro"/>
                <a:cs typeface="Source Sans Pro"/>
                <a:sym typeface="Source Sans Pro"/>
              </a:defRPr>
            </a:pPr>
            <a:r>
              <a:rPr lang="en-US" dirty="0"/>
              <a:t>Three states for thermostatic control</a:t>
            </a:r>
            <a:endParaRPr dirty="0"/>
          </a:p>
        </p:txBody>
      </p:sp>
      <p:sp>
        <p:nvSpPr>
          <p:cNvPr id="122" name="Ligne"/>
          <p:cNvSpPr/>
          <p:nvPr/>
        </p:nvSpPr>
        <p:spPr>
          <a:xfrm>
            <a:off x="3311524" y="3309937"/>
            <a:ext cx="1589" cy="1225551"/>
          </a:xfrm>
          <a:prstGeom prst="line">
            <a:avLst/>
          </a:prstGeom>
          <a:ln w="72000">
            <a:solidFill>
              <a:srgbClr val="2C3E50"/>
            </a:solidFill>
            <a:tailEnd type="triangle"/>
          </a:ln>
        </p:spPr>
        <p:txBody>
          <a:bodyPr lIns="45719" rIns="45719"/>
          <a:lstStyle/>
          <a:p>
            <a:endParaRPr/>
          </a:p>
        </p:txBody>
      </p:sp>
      <p:pic>
        <p:nvPicPr>
          <p:cNvPr id="123" name="Image" descr="Image"/>
          <p:cNvPicPr>
            <a:picLocks noChangeAspect="1"/>
          </p:cNvPicPr>
          <p:nvPr/>
        </p:nvPicPr>
        <p:blipFill>
          <a:blip r:embed="rId3"/>
          <a:stretch>
            <a:fillRect/>
          </a:stretch>
        </p:blipFill>
        <p:spPr>
          <a:xfrm>
            <a:off x="1352550" y="2429210"/>
            <a:ext cx="6629400" cy="1206501"/>
          </a:xfrm>
          <a:prstGeom prst="rect">
            <a:avLst/>
          </a:prstGeom>
          <a:ln w="12700">
            <a:miter lim="400000"/>
          </a:ln>
        </p:spPr>
      </p:pic>
    </p:spTree>
  </p:cSld>
  <p:clrMapOvr>
    <a:masterClrMapping/>
  </p:clrMapOvr>
  <p:transition spd="med" advTm="34735"/>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A10AB4-C2E7-40F2-A00E-87A2A21F501F}"/>
              </a:ext>
            </a:extLst>
          </p:cNvPr>
          <p:cNvSpPr>
            <a:spLocks noGrp="1"/>
          </p:cNvSpPr>
          <p:nvPr>
            <p:ph type="body" idx="1"/>
          </p:nvPr>
        </p:nvSpPr>
        <p:spPr/>
        <p:txBody>
          <a:bodyPr/>
          <a:lstStyle/>
          <a:p>
            <a:pPr marL="457200" indent="-457200">
              <a:buFont typeface="Arial" panose="020B0604020202020204" pitchFamily="34" charset="0"/>
              <a:buChar char="•"/>
            </a:pPr>
            <a:r>
              <a:rPr lang="en-US" dirty="0"/>
              <a:t>Step-by-step simulation</a:t>
            </a:r>
          </a:p>
          <a:p>
            <a:pPr marL="457200" indent="-457200">
              <a:buFont typeface="Arial" panose="020B0604020202020204" pitchFamily="34" charset="0"/>
              <a:buChar char="•"/>
            </a:pPr>
            <a:r>
              <a:rPr lang="en-US" dirty="0"/>
              <a:t>Inputs:</a:t>
            </a:r>
          </a:p>
          <a:p>
            <a:pPr marL="1077913" indent="-457200">
              <a:buFont typeface="Courier New" panose="02070309020205020404" pitchFamily="49" charset="0"/>
              <a:buChar char="o"/>
            </a:pPr>
            <a:r>
              <a:rPr lang="en-US" dirty="0"/>
              <a:t>Time frame (24h)</a:t>
            </a:r>
          </a:p>
          <a:p>
            <a:pPr marL="1077913" indent="-457200">
              <a:buFont typeface="Courier New" panose="02070309020205020404" pitchFamily="49" charset="0"/>
              <a:buChar char="o"/>
            </a:pPr>
            <a:r>
              <a:rPr lang="en-US" dirty="0"/>
              <a:t>Time step (5min)</a:t>
            </a:r>
          </a:p>
          <a:p>
            <a:pPr marL="1077913" indent="-457200">
              <a:buFont typeface="Courier New" panose="02070309020205020404" pitchFamily="49" charset="0"/>
              <a:buChar char="o"/>
            </a:pPr>
            <a:r>
              <a:rPr lang="en-US" dirty="0"/>
              <a:t>IT workload</a:t>
            </a:r>
          </a:p>
          <a:p>
            <a:pPr marL="1077913" indent="-457200">
              <a:buFont typeface="Courier New" panose="02070309020205020404" pitchFamily="49" charset="0"/>
              <a:buChar char="o"/>
            </a:pPr>
            <a:r>
              <a:rPr lang="en-US" dirty="0"/>
              <a:t>Solar data</a:t>
            </a:r>
          </a:p>
          <a:p>
            <a:pPr marL="1077913" indent="-457200">
              <a:buFont typeface="Courier New" panose="02070309020205020404" pitchFamily="49" charset="0"/>
              <a:buChar char="o"/>
            </a:pPr>
            <a:r>
              <a:rPr lang="en-US" dirty="0"/>
              <a:t>Temperature data</a:t>
            </a:r>
          </a:p>
        </p:txBody>
      </p:sp>
      <p:sp>
        <p:nvSpPr>
          <p:cNvPr id="126"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125" name="SIMULATION"/>
          <p:cNvSpPr txBox="1">
            <a:spLocks noGrp="1"/>
          </p:cNvSpPr>
          <p:nvPr>
            <p:ph type="title"/>
          </p:nvPr>
        </p:nvSpPr>
        <p:spPr>
          <a:prstGeom prst="rect">
            <a:avLst/>
          </a:prstGeom>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sv-SE" dirty="0"/>
              <a:t>Numerical simulation</a:t>
            </a:r>
            <a:r>
              <a:rPr dirty="0"/>
              <a:t> </a:t>
            </a:r>
          </a:p>
        </p:txBody>
      </p:sp>
      <p:pic>
        <p:nvPicPr>
          <p:cNvPr id="127" name="image.png" descr="image.png"/>
          <p:cNvPicPr>
            <a:picLocks noChangeAspect="1"/>
          </p:cNvPicPr>
          <p:nvPr/>
        </p:nvPicPr>
        <p:blipFill rotWithShape="1">
          <a:blip r:embed="rId3"/>
          <a:srcRect l="12706"/>
          <a:stretch/>
        </p:blipFill>
        <p:spPr>
          <a:xfrm>
            <a:off x="4741383" y="3443655"/>
            <a:ext cx="5329717" cy="2062163"/>
          </a:xfrm>
          <a:prstGeom prst="rect">
            <a:avLst/>
          </a:prstGeom>
          <a:ln w="12700">
            <a:miter lim="400000"/>
          </a:ln>
        </p:spPr>
      </p:pic>
    </p:spTree>
  </p:cSld>
  <p:clrMapOvr>
    <a:masterClrMapping/>
  </p:clrMapOvr>
  <p:transition spd="med" advTm="39465"/>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4BF259-04F3-4226-9F07-E6749F00C30F}"/>
              </a:ext>
            </a:extLst>
          </p:cNvPr>
          <p:cNvSpPr>
            <a:spLocks noGrp="1"/>
          </p:cNvSpPr>
          <p:nvPr>
            <p:ph type="body" idx="1"/>
          </p:nvPr>
        </p:nvSpPr>
        <p:spPr/>
        <p:txBody>
          <a:bodyPr/>
          <a:lstStyle/>
          <a:p>
            <a:endParaRPr lang="sv-SE"/>
          </a:p>
        </p:txBody>
      </p:sp>
      <p:sp>
        <p:nvSpPr>
          <p:cNvPr id="131"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130" name="SIMULATION -…"/>
          <p:cNvSpPr txBox="1">
            <a:spLocks noGrp="1"/>
          </p:cNvSpPr>
          <p:nvPr>
            <p:ph type="title"/>
          </p:nvPr>
        </p:nvSpPr>
        <p:spPr>
          <a:prstGeom prst="rect">
            <a:avLst/>
          </a:prstGeom>
        </p:spPr>
        <p:txBody>
          <a:bodyPr>
            <a:normAutofit/>
          </a:bodyPr>
          <a:lstStyle>
            <a:lvl1pPr defTabSz="426799">
              <a:tabLst>
                <a:tab pos="685800" algn="l"/>
                <a:tab pos="1371600" algn="l"/>
                <a:tab pos="2057400" algn="l"/>
                <a:tab pos="2743200" algn="l"/>
                <a:tab pos="3429000" algn="l"/>
                <a:tab pos="4114800" algn="l"/>
                <a:tab pos="4813300" algn="l"/>
                <a:tab pos="5499100" algn="l"/>
                <a:tab pos="6184900" algn="l"/>
                <a:tab pos="6870700" algn="l"/>
                <a:tab pos="7556500" algn="l"/>
                <a:tab pos="8242300" algn="l"/>
              </a:tabLst>
              <a:defRPr sz="3040"/>
            </a:lvl1pPr>
            <a:lvl2pPr defTabSz="426799">
              <a:tabLst>
                <a:tab pos="685800" algn="l"/>
                <a:tab pos="1371600" algn="l"/>
                <a:tab pos="2057400" algn="l"/>
                <a:tab pos="2743200" algn="l"/>
                <a:tab pos="3429000" algn="l"/>
                <a:tab pos="4114800" algn="l"/>
                <a:tab pos="4813300" algn="l"/>
                <a:tab pos="5499100" algn="l"/>
                <a:tab pos="6184900" algn="l"/>
                <a:tab pos="6870700" algn="l"/>
                <a:tab pos="7556500" algn="l"/>
                <a:tab pos="8242300" algn="l"/>
              </a:tabLst>
              <a:defRPr sz="3040"/>
            </a:lvl2pPr>
          </a:lstStyle>
          <a:p>
            <a:pPr lvl="1"/>
            <a:r>
              <a:rPr dirty="0"/>
              <a:t>Without </a:t>
            </a:r>
            <a:r>
              <a:rPr dirty="0" err="1"/>
              <a:t>optimisation</a:t>
            </a:r>
            <a:r>
              <a:rPr dirty="0"/>
              <a:t>, thermostatic control</a:t>
            </a:r>
          </a:p>
        </p:txBody>
      </p:sp>
      <p:pic>
        <p:nvPicPr>
          <p:cNvPr id="132" name="Image" descr="Image"/>
          <p:cNvPicPr>
            <a:picLocks noChangeAspect="1"/>
          </p:cNvPicPr>
          <p:nvPr/>
        </p:nvPicPr>
        <p:blipFill>
          <a:blip r:embed="rId3"/>
          <a:stretch>
            <a:fillRect/>
          </a:stretch>
        </p:blipFill>
        <p:spPr>
          <a:xfrm>
            <a:off x="12313" y="1570831"/>
            <a:ext cx="7200000" cy="5072926"/>
          </a:xfrm>
          <a:prstGeom prst="rect">
            <a:avLst/>
          </a:prstGeom>
          <a:ln w="12700">
            <a:miter lim="400000"/>
          </a:ln>
        </p:spPr>
      </p:pic>
      <p:sp>
        <p:nvSpPr>
          <p:cNvPr id="133" name="Algorithm:…"/>
          <p:cNvSpPr txBox="1"/>
          <p:nvPr/>
        </p:nvSpPr>
        <p:spPr>
          <a:xfrm>
            <a:off x="7212313" y="1570830"/>
            <a:ext cx="2579224" cy="5302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2900" b="1"/>
            </a:pPr>
            <a:r>
              <a:rPr lang="sv-SE" sz="2800" dirty="0">
                <a:latin typeface="Source Sans Pro" panose="020B0503030403020204" pitchFamily="34" charset="0"/>
                <a:ea typeface="Source Sans Pro" panose="020B0503030403020204" pitchFamily="34" charset="0"/>
              </a:rPr>
              <a:t>Algorithm</a:t>
            </a:r>
            <a:r>
              <a:rPr sz="2800" dirty="0">
                <a:latin typeface="Source Sans Pro" panose="020B0503030403020204" pitchFamily="34" charset="0"/>
                <a:ea typeface="Source Sans Pro" panose="020B0503030403020204" pitchFamily="34" charset="0"/>
              </a:rPr>
              <a:t>: </a:t>
            </a:r>
          </a:p>
          <a:p>
            <a:pPr>
              <a:defRPr sz="2900"/>
            </a:pPr>
            <a:r>
              <a:rPr sz="2800" dirty="0">
                <a:latin typeface="Source Sans Pro" panose="020B0503030403020204" pitchFamily="34" charset="0"/>
                <a:ea typeface="Source Sans Pro" panose="020B0503030403020204" pitchFamily="34" charset="0"/>
              </a:rPr>
              <a:t>When the temperature reaches </a:t>
            </a:r>
            <a:r>
              <a:rPr lang="sv-SE" sz="2800" dirty="0">
                <a:latin typeface="Source Sans Pro" panose="020B0503030403020204" pitchFamily="34" charset="0"/>
                <a:ea typeface="Source Sans Pro" panose="020B0503030403020204" pitchFamily="34" charset="0"/>
              </a:rPr>
              <a:t>a certain</a:t>
            </a:r>
            <a:r>
              <a:rPr sz="2800" dirty="0">
                <a:latin typeface="Source Sans Pro" panose="020B0503030403020204" pitchFamily="34" charset="0"/>
                <a:ea typeface="Source Sans Pro" panose="020B0503030403020204" pitchFamily="34" charset="0"/>
              </a:rPr>
              <a:t> </a:t>
            </a:r>
            <a:r>
              <a:rPr lang="sv-SE" sz="2800" dirty="0">
                <a:latin typeface="Source Sans Pro" panose="020B0503030403020204" pitchFamily="34" charset="0"/>
                <a:ea typeface="Source Sans Pro" panose="020B0503030403020204" pitchFamily="34" charset="0"/>
              </a:rPr>
              <a:t>threshold</a:t>
            </a:r>
            <a:r>
              <a:rPr sz="2800" dirty="0">
                <a:latin typeface="Source Sans Pro" panose="020B0503030403020204" pitchFamily="34" charset="0"/>
                <a:ea typeface="Source Sans Pro" panose="020B0503030403020204" pitchFamily="34" charset="0"/>
              </a:rPr>
              <a:t>, switch on the cooling (state 1)</a:t>
            </a:r>
            <a:endParaRPr lang="sv-SE" sz="2800" dirty="0">
              <a:latin typeface="Source Sans Pro" panose="020B0503030403020204" pitchFamily="34" charset="0"/>
              <a:ea typeface="Source Sans Pro" panose="020B0503030403020204" pitchFamily="34" charset="0"/>
            </a:endParaRPr>
          </a:p>
          <a:p>
            <a:pPr>
              <a:defRPr sz="2900"/>
            </a:pPr>
            <a:r>
              <a:rPr lang="sv-SE" sz="2800" dirty="0">
                <a:latin typeface="Source Sans Pro" panose="020B0503030403020204" pitchFamily="34" charset="0"/>
                <a:ea typeface="Source Sans Pro" panose="020B0503030403020204" pitchFamily="34" charset="0"/>
              </a:rPr>
              <a:t>S</a:t>
            </a:r>
            <a:r>
              <a:rPr sz="2800" dirty="0">
                <a:latin typeface="Source Sans Pro" panose="020B0503030403020204" pitchFamily="34" charset="0"/>
                <a:ea typeface="Source Sans Pro" panose="020B0503030403020204" pitchFamily="34" charset="0"/>
              </a:rPr>
              <a:t>witch off when </a:t>
            </a:r>
            <a:r>
              <a:rPr lang="sv-SE" sz="2800" dirty="0">
                <a:latin typeface="Source Sans Pro" panose="020B0503030403020204" pitchFamily="34" charset="0"/>
                <a:ea typeface="Source Sans Pro" panose="020B0503030403020204" pitchFamily="34" charset="0"/>
              </a:rPr>
              <a:t>the temperature drops below</a:t>
            </a:r>
            <a:r>
              <a:rPr sz="2800" dirty="0">
                <a:latin typeface="Source Sans Pro" panose="020B0503030403020204" pitchFamily="34" charset="0"/>
                <a:ea typeface="Source Sans Pro" panose="020B0503030403020204" pitchFamily="34" charset="0"/>
              </a:rPr>
              <a:t> </a:t>
            </a:r>
            <a:r>
              <a:rPr lang="sv-SE" sz="2800" dirty="0">
                <a:latin typeface="Source Sans Pro" panose="020B0503030403020204" pitchFamily="34" charset="0"/>
                <a:ea typeface="Source Sans Pro" panose="020B0503030403020204" pitchFamily="34" charset="0"/>
              </a:rPr>
              <a:t>another threshold.</a:t>
            </a:r>
            <a:endParaRPr sz="2800" dirty="0">
              <a:latin typeface="Source Sans Pro" panose="020B0503030403020204" pitchFamily="34" charset="0"/>
              <a:ea typeface="Source Sans Pro" panose="020B0503030403020204" pitchFamily="34" charset="0"/>
            </a:endParaRPr>
          </a:p>
        </p:txBody>
      </p:sp>
    </p:spTree>
  </p:cSld>
  <p:clrMapOvr>
    <a:masterClrMapping/>
  </p:clrMapOvr>
  <p:transition spd="med" advTm="63682"/>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27274-6C7D-4856-9EC6-51F3049B75A7}"/>
              </a:ext>
            </a:extLst>
          </p:cNvPr>
          <p:cNvSpPr>
            <a:spLocks noGrp="1"/>
          </p:cNvSpPr>
          <p:nvPr>
            <p:ph type="body" idx="1"/>
          </p:nvPr>
        </p:nvSpPr>
        <p:spPr/>
        <p:txBody>
          <a:bodyPr/>
          <a:lstStyle/>
          <a:p>
            <a:endParaRPr lang="sv-SE"/>
          </a:p>
        </p:txBody>
      </p:sp>
      <p:sp>
        <p:nvSpPr>
          <p:cNvPr id="138"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137" name="SIMULATION - naive optimisation"/>
          <p:cNvSpPr txBox="1">
            <a:spLocks noGrp="1"/>
          </p:cNvSpPr>
          <p:nvPr>
            <p:ph type="title"/>
          </p:nvPr>
        </p:nvSpPr>
        <p:spPr>
          <a:prstGeom prst="rect">
            <a:avLst/>
          </a:prstGeom>
        </p:spPr>
        <p:txBody>
          <a:bodyPr>
            <a:norm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sv-SE" dirty="0"/>
              <a:t>N</a:t>
            </a:r>
            <a:r>
              <a:rPr dirty="0" err="1"/>
              <a:t>aive</a:t>
            </a:r>
            <a:r>
              <a:rPr dirty="0"/>
              <a:t> </a:t>
            </a:r>
            <a:r>
              <a:rPr lang="sv-SE" dirty="0"/>
              <a:t>optimization</a:t>
            </a:r>
            <a:r>
              <a:rPr dirty="0"/>
              <a:t> </a:t>
            </a:r>
          </a:p>
        </p:txBody>
      </p:sp>
      <p:pic>
        <p:nvPicPr>
          <p:cNvPr id="139" name="Image" descr="Image"/>
          <p:cNvPicPr>
            <a:picLocks noChangeAspect="1"/>
          </p:cNvPicPr>
          <p:nvPr/>
        </p:nvPicPr>
        <p:blipFill>
          <a:blip r:embed="rId3"/>
          <a:stretch>
            <a:fillRect/>
          </a:stretch>
        </p:blipFill>
        <p:spPr>
          <a:xfrm>
            <a:off x="11375" y="1767022"/>
            <a:ext cx="7200000" cy="4966844"/>
          </a:xfrm>
          <a:prstGeom prst="rect">
            <a:avLst/>
          </a:prstGeom>
          <a:ln w="12700">
            <a:miter lim="400000"/>
          </a:ln>
        </p:spPr>
      </p:pic>
      <p:sp>
        <p:nvSpPr>
          <p:cNvPr id="140" name="Algorithm:…"/>
          <p:cNvSpPr txBox="1"/>
          <p:nvPr/>
        </p:nvSpPr>
        <p:spPr>
          <a:xfrm>
            <a:off x="7211375" y="1639469"/>
            <a:ext cx="2519364" cy="52219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100" b="1"/>
            </a:pPr>
            <a:r>
              <a:rPr sz="2900" dirty="0">
                <a:latin typeface="Source Sans Pro" panose="020B0503030403020204" pitchFamily="34" charset="0"/>
                <a:ea typeface="Source Sans Pro" panose="020B0503030403020204" pitchFamily="34" charset="0"/>
              </a:rPr>
              <a:t>Algorithm: </a:t>
            </a:r>
          </a:p>
          <a:p>
            <a:pPr>
              <a:defRPr sz="3100"/>
            </a:pPr>
            <a:r>
              <a:rPr sz="2900" dirty="0">
                <a:latin typeface="Source Sans Pro" panose="020B0503030403020204" pitchFamily="34" charset="0"/>
                <a:ea typeface="Source Sans Pro" panose="020B0503030403020204" pitchFamily="34" charset="0"/>
              </a:rPr>
              <a:t>Use the cooling at maximum state (state 1 or state 2, depending on available power) when renewable energies exceeds IT consumption </a:t>
            </a:r>
          </a:p>
        </p:txBody>
      </p:sp>
    </p:spTree>
  </p:cSld>
  <p:clrMapOvr>
    <a:masterClrMapping/>
  </p:clrMapOvr>
  <p:transition spd="med" advTm="31062"/>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17B868-9C08-4596-9D3D-F40EEB2C9CDF}"/>
              </a:ext>
            </a:extLst>
          </p:cNvPr>
          <p:cNvSpPr>
            <a:spLocks noGrp="1"/>
          </p:cNvSpPr>
          <p:nvPr>
            <p:ph type="body" idx="1"/>
          </p:nvPr>
        </p:nvSpPr>
        <p:spPr>
          <a:xfrm>
            <a:off x="360362" y="1979612"/>
            <a:ext cx="4948829" cy="4678363"/>
          </a:xfrm>
        </p:spPr>
        <p:txBody>
          <a:bodyPr/>
          <a:lstStyle/>
          <a:p>
            <a:r>
              <a:rPr lang="sv-SE" dirty="0"/>
              <a:t>Drawbacks:</a:t>
            </a:r>
          </a:p>
          <a:p>
            <a:pPr marL="457200" indent="-457200">
              <a:buFont typeface="Arial" panose="020B0604020202020204" pitchFamily="34" charset="0"/>
              <a:buChar char="•"/>
            </a:pPr>
            <a:r>
              <a:rPr lang="sv-SE" dirty="0">
                <a:latin typeface="Source Sans Pro Light" panose="020B0403030403020204" pitchFamily="34" charset="0"/>
                <a:ea typeface="Source Sans Pro Light" panose="020B0403030403020204" pitchFamily="34" charset="0"/>
              </a:rPr>
              <a:t>Too ”greedy” management: overuse of renewables</a:t>
            </a:r>
          </a:p>
          <a:p>
            <a:pPr marL="457200" indent="-457200">
              <a:buFont typeface="Arial" panose="020B0604020202020204" pitchFamily="34" charset="0"/>
              <a:buChar char="•"/>
            </a:pPr>
            <a:r>
              <a:rPr lang="sv-SE" dirty="0">
                <a:latin typeface="Source Sans Pro Light" panose="020B0403030403020204" pitchFamily="34" charset="0"/>
                <a:ea typeface="Source Sans Pro Light" panose="020B0403030403020204" pitchFamily="34" charset="0"/>
              </a:rPr>
              <a:t>Temperature drops below ASHRAE recommanded temperatures</a:t>
            </a:r>
          </a:p>
          <a:p>
            <a:pPr marL="0" indent="0"/>
            <a:endParaRPr lang="sv-SE" dirty="0"/>
          </a:p>
          <a:p>
            <a:pPr marL="0" indent="0"/>
            <a:r>
              <a:rPr lang="sv-SE" dirty="0"/>
              <a:t>When should we start pre-cooling?</a:t>
            </a:r>
          </a:p>
        </p:txBody>
      </p:sp>
      <p:sp>
        <p:nvSpPr>
          <p:cNvPr id="144"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2" name="Title 1">
            <a:extLst>
              <a:ext uri="{FF2B5EF4-FFF2-40B4-BE49-F238E27FC236}">
                <a16:creationId xmlns:a16="http://schemas.microsoft.com/office/drawing/2014/main" id="{E3F828F6-34F7-4D4E-9107-5B2DDB905EC7}"/>
              </a:ext>
            </a:extLst>
          </p:cNvPr>
          <p:cNvSpPr>
            <a:spLocks noGrp="1"/>
          </p:cNvSpPr>
          <p:nvPr>
            <p:ph type="title"/>
          </p:nvPr>
        </p:nvSpPr>
        <p:spPr/>
        <p:txBody>
          <a:bodyPr>
            <a:normAutofit/>
          </a:bodyPr>
          <a:lstStyle/>
          <a:p>
            <a:r>
              <a:rPr lang="sv-SE" dirty="0"/>
              <a:t>Naive optimization</a:t>
            </a:r>
          </a:p>
        </p:txBody>
      </p:sp>
      <p:sp>
        <p:nvSpPr>
          <p:cNvPr id="145" name="SIMULATION - naive optimisation"/>
          <p:cNvSpPr txBox="1"/>
          <p:nvPr/>
        </p:nvSpPr>
        <p:spPr>
          <a:xfrm>
            <a:off x="608330" y="633730"/>
            <a:ext cx="92396" cy="5502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b="1">
                <a:solidFill>
                  <a:srgbClr val="FFFFFF"/>
                </a:solidFill>
                <a:latin typeface="Source Sans Pro Black"/>
                <a:ea typeface="Source Sans Pro Black"/>
                <a:cs typeface="Source Sans Pro Black"/>
                <a:sym typeface="Source Sans Pro Black"/>
              </a:defRPr>
            </a:lvl1pPr>
          </a:lstStyle>
          <a:p>
            <a:endParaRPr dirty="0"/>
          </a:p>
        </p:txBody>
      </p:sp>
      <p:pic>
        <p:nvPicPr>
          <p:cNvPr id="146" name="Image" descr="Image"/>
          <p:cNvPicPr>
            <a:picLocks noChangeAspect="1"/>
          </p:cNvPicPr>
          <p:nvPr/>
        </p:nvPicPr>
        <p:blipFill>
          <a:blip r:embed="rId3"/>
          <a:stretch>
            <a:fillRect/>
          </a:stretch>
        </p:blipFill>
        <p:spPr>
          <a:xfrm>
            <a:off x="5691963" y="4943217"/>
            <a:ext cx="4219945" cy="1453412"/>
          </a:xfrm>
          <a:prstGeom prst="rect">
            <a:avLst/>
          </a:prstGeom>
          <a:ln w="12700">
            <a:miter lim="400000"/>
          </a:ln>
        </p:spPr>
      </p:pic>
      <p:pic>
        <p:nvPicPr>
          <p:cNvPr id="8" name="Image" descr="Image">
            <a:extLst>
              <a:ext uri="{FF2B5EF4-FFF2-40B4-BE49-F238E27FC236}">
                <a16:creationId xmlns:a16="http://schemas.microsoft.com/office/drawing/2014/main" id="{53D30B77-EDA7-4095-AC76-4088D69E31FE}"/>
              </a:ext>
            </a:extLst>
          </p:cNvPr>
          <p:cNvPicPr>
            <a:picLocks noChangeAspect="1"/>
          </p:cNvPicPr>
          <p:nvPr/>
        </p:nvPicPr>
        <p:blipFill>
          <a:blip r:embed="rId4"/>
          <a:stretch>
            <a:fillRect/>
          </a:stretch>
        </p:blipFill>
        <p:spPr>
          <a:xfrm>
            <a:off x="5691963" y="1979612"/>
            <a:ext cx="4191728" cy="2891619"/>
          </a:xfrm>
          <a:prstGeom prst="rect">
            <a:avLst/>
          </a:prstGeom>
          <a:ln w="12700">
            <a:miter lim="400000"/>
          </a:ln>
        </p:spPr>
      </p:pic>
      <p:pic>
        <p:nvPicPr>
          <p:cNvPr id="9" name="image.png" descr="image.png">
            <a:extLst>
              <a:ext uri="{FF2B5EF4-FFF2-40B4-BE49-F238E27FC236}">
                <a16:creationId xmlns:a16="http://schemas.microsoft.com/office/drawing/2014/main" id="{7D76CC2D-DA92-460D-97A2-D2DAA1812A9F}"/>
              </a:ext>
            </a:extLst>
          </p:cNvPr>
          <p:cNvPicPr>
            <a:picLocks noChangeAspect="1"/>
          </p:cNvPicPr>
          <p:nvPr/>
        </p:nvPicPr>
        <p:blipFill>
          <a:blip r:embed="rId5"/>
          <a:stretch>
            <a:fillRect/>
          </a:stretch>
        </p:blipFill>
        <p:spPr>
          <a:xfrm>
            <a:off x="654528" y="5292535"/>
            <a:ext cx="3914296" cy="1677383"/>
          </a:xfrm>
          <a:prstGeom prst="rect">
            <a:avLst/>
          </a:prstGeom>
          <a:ln w="12700">
            <a:miter lim="400000"/>
          </a:ln>
        </p:spPr>
      </p:pic>
    </p:spTree>
  </p:cSld>
  <p:clrMapOvr>
    <a:masterClrMapping/>
  </p:clrMapOvr>
  <p:transition spd="med" advTm="48188"/>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Objective:"/>
          <p:cNvSpPr txBox="1">
            <a:spLocks noGrp="1"/>
          </p:cNvSpPr>
          <p:nvPr>
            <p:ph type="body" idx="1"/>
          </p:nvPr>
        </p:nvSpPr>
        <p:spPr>
          <a:prstGeom prst="rect">
            <a:avLst/>
          </a:prstGeom>
        </p:spPr>
        <p:txBody>
          <a:bodyPr/>
          <a:lstStyle/>
          <a:p>
            <a: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Variable</a:t>
            </a:r>
            <a:r>
              <a:rPr lang="sv-SE" dirty="0"/>
              <a:t> to optimize</a:t>
            </a:r>
            <a:endParaRPr dirty="0"/>
          </a:p>
        </p:txBody>
      </p:sp>
      <p:sp>
        <p:nvSpPr>
          <p:cNvPr id="151"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149" name="SIMULATION - optimisation with « prices »"/>
          <p:cNvSpPr txBox="1">
            <a:spLocks noGrp="1"/>
          </p:cNvSpPr>
          <p:nvPr>
            <p:ph type="title"/>
          </p:nvPr>
        </p:nvSpPr>
        <p:spPr>
          <a:prstGeom prst="rect">
            <a:avLst/>
          </a:prstGeom>
        </p:spPr>
        <p:txBody>
          <a:bodyPr>
            <a:norm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sv-SE" dirty="0"/>
              <a:t>Linear optimization</a:t>
            </a:r>
            <a:endParaRPr dirty="0"/>
          </a:p>
        </p:txBody>
      </p:sp>
      <p:grpSp>
        <p:nvGrpSpPr>
          <p:cNvPr id="30" name="Group 29">
            <a:extLst>
              <a:ext uri="{FF2B5EF4-FFF2-40B4-BE49-F238E27FC236}">
                <a16:creationId xmlns:a16="http://schemas.microsoft.com/office/drawing/2014/main" id="{A0C6B2C8-0C7F-4E93-83BA-709E4F4343E8}"/>
              </a:ext>
            </a:extLst>
          </p:cNvPr>
          <p:cNvGrpSpPr/>
          <p:nvPr/>
        </p:nvGrpSpPr>
        <p:grpSpPr>
          <a:xfrm>
            <a:off x="952266" y="2575659"/>
            <a:ext cx="8166568" cy="3655021"/>
            <a:chOff x="545041" y="1795938"/>
            <a:chExt cx="8166568" cy="3655021"/>
          </a:xfrm>
        </p:grpSpPr>
        <p:pic>
          <p:nvPicPr>
            <p:cNvPr id="31" name="Image" descr="Image">
              <a:extLst>
                <a:ext uri="{FF2B5EF4-FFF2-40B4-BE49-F238E27FC236}">
                  <a16:creationId xmlns:a16="http://schemas.microsoft.com/office/drawing/2014/main" id="{80778F9B-7E28-4813-A8FA-7CBC12C10425}"/>
                </a:ext>
              </a:extLst>
            </p:cNvPr>
            <p:cNvPicPr>
              <a:picLocks noChangeAspect="1"/>
            </p:cNvPicPr>
            <p:nvPr/>
          </p:nvPicPr>
          <p:blipFill rotWithShape="1">
            <a:blip r:embed="rId3"/>
            <a:srcRect r="72528"/>
            <a:stretch/>
          </p:blipFill>
          <p:spPr>
            <a:xfrm>
              <a:off x="2461069" y="2193263"/>
              <a:ext cx="1203694" cy="927100"/>
            </a:xfrm>
            <a:prstGeom prst="rect">
              <a:avLst/>
            </a:prstGeom>
            <a:ln w="12700">
              <a:miter lim="400000"/>
            </a:ln>
          </p:spPr>
        </p:pic>
        <p:pic>
          <p:nvPicPr>
            <p:cNvPr id="32" name="Image" descr="Image">
              <a:extLst>
                <a:ext uri="{FF2B5EF4-FFF2-40B4-BE49-F238E27FC236}">
                  <a16:creationId xmlns:a16="http://schemas.microsoft.com/office/drawing/2014/main" id="{C0872094-3C70-43B4-8242-6102150AEB90}"/>
                </a:ext>
              </a:extLst>
            </p:cNvPr>
            <p:cNvPicPr>
              <a:picLocks noChangeAspect="1"/>
            </p:cNvPicPr>
            <p:nvPr/>
          </p:nvPicPr>
          <p:blipFill rotWithShape="1">
            <a:blip r:embed="rId4"/>
            <a:srcRect l="68847"/>
            <a:stretch/>
          </p:blipFill>
          <p:spPr>
            <a:xfrm>
              <a:off x="2657838" y="4243357"/>
              <a:ext cx="1384743" cy="1206500"/>
            </a:xfrm>
            <a:prstGeom prst="rect">
              <a:avLst/>
            </a:prstGeom>
            <a:ln w="12700">
              <a:miter lim="400000"/>
            </a:ln>
          </p:spPr>
        </p:pic>
        <p:pic>
          <p:nvPicPr>
            <p:cNvPr id="33" name="Image" descr="Image">
              <a:extLst>
                <a:ext uri="{FF2B5EF4-FFF2-40B4-BE49-F238E27FC236}">
                  <a16:creationId xmlns:a16="http://schemas.microsoft.com/office/drawing/2014/main" id="{033B9C13-FDD9-4512-8AB3-979ACBCC9FD6}"/>
                </a:ext>
              </a:extLst>
            </p:cNvPr>
            <p:cNvPicPr>
              <a:picLocks noChangeAspect="1"/>
            </p:cNvPicPr>
            <p:nvPr/>
          </p:nvPicPr>
          <p:blipFill>
            <a:blip r:embed="rId5"/>
            <a:stretch>
              <a:fillRect/>
            </a:stretch>
          </p:blipFill>
          <p:spPr>
            <a:xfrm>
              <a:off x="6101611" y="2847022"/>
              <a:ext cx="850900" cy="952500"/>
            </a:xfrm>
            <a:prstGeom prst="rect">
              <a:avLst/>
            </a:prstGeom>
            <a:ln w="12700">
              <a:miter lim="400000"/>
            </a:ln>
          </p:spPr>
        </p:pic>
        <p:pic>
          <p:nvPicPr>
            <p:cNvPr id="34" name="Image" descr="Image">
              <a:extLst>
                <a:ext uri="{FF2B5EF4-FFF2-40B4-BE49-F238E27FC236}">
                  <a16:creationId xmlns:a16="http://schemas.microsoft.com/office/drawing/2014/main" id="{64F8D89A-BE84-4400-A870-8F121E6E0A5B}"/>
                </a:ext>
              </a:extLst>
            </p:cNvPr>
            <p:cNvPicPr>
              <a:picLocks noChangeAspect="1"/>
            </p:cNvPicPr>
            <p:nvPr/>
          </p:nvPicPr>
          <p:blipFill>
            <a:blip r:embed="rId6"/>
            <a:stretch>
              <a:fillRect/>
            </a:stretch>
          </p:blipFill>
          <p:spPr>
            <a:xfrm>
              <a:off x="5968261" y="4064518"/>
              <a:ext cx="1117600" cy="825501"/>
            </a:xfrm>
            <a:prstGeom prst="rect">
              <a:avLst/>
            </a:prstGeom>
            <a:ln w="12700">
              <a:miter lim="400000"/>
            </a:ln>
          </p:spPr>
        </p:pic>
        <p:pic>
          <p:nvPicPr>
            <p:cNvPr id="35" name="Graphic 34" descr="Server">
              <a:extLst>
                <a:ext uri="{FF2B5EF4-FFF2-40B4-BE49-F238E27FC236}">
                  <a16:creationId xmlns:a16="http://schemas.microsoft.com/office/drawing/2014/main" id="{7B9701CF-68B4-4850-9B8D-7A5E2B3CDEF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3401" y="2866072"/>
              <a:ext cx="914400" cy="914400"/>
            </a:xfrm>
            <a:prstGeom prst="rect">
              <a:avLst/>
            </a:prstGeom>
          </p:spPr>
        </p:pic>
        <p:pic>
          <p:nvPicPr>
            <p:cNvPr id="36" name="Graphic 35" descr="Thermometer">
              <a:extLst>
                <a:ext uri="{FF2B5EF4-FFF2-40B4-BE49-F238E27FC236}">
                  <a16:creationId xmlns:a16="http://schemas.microsoft.com/office/drawing/2014/main" id="{EAD67250-445E-455A-A0E3-34E8439530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43401" y="4020069"/>
              <a:ext cx="914400" cy="914400"/>
            </a:xfrm>
            <a:prstGeom prst="rect">
              <a:avLst/>
            </a:prstGeom>
          </p:spPr>
        </p:pic>
        <p:pic>
          <p:nvPicPr>
            <p:cNvPr id="37" name="Graphic 36" descr="Sun">
              <a:extLst>
                <a:ext uri="{FF2B5EF4-FFF2-40B4-BE49-F238E27FC236}">
                  <a16:creationId xmlns:a16="http://schemas.microsoft.com/office/drawing/2014/main" id="{A285FC38-2345-4C8C-A730-C33F36727C1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6068" y="2151985"/>
              <a:ext cx="914400" cy="914400"/>
            </a:xfrm>
            <a:prstGeom prst="rect">
              <a:avLst/>
            </a:prstGeom>
          </p:spPr>
        </p:pic>
        <p:pic>
          <p:nvPicPr>
            <p:cNvPr id="38" name="Graphic 37" descr="High voltage">
              <a:extLst>
                <a:ext uri="{FF2B5EF4-FFF2-40B4-BE49-F238E27FC236}">
                  <a16:creationId xmlns:a16="http://schemas.microsoft.com/office/drawing/2014/main" id="{4F1D05D7-856B-4FAC-BB73-45660D7B46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5665" y="4435276"/>
              <a:ext cx="914400" cy="914400"/>
            </a:xfrm>
            <a:prstGeom prst="rect">
              <a:avLst/>
            </a:prstGeom>
          </p:spPr>
        </p:pic>
        <p:sp>
          <p:nvSpPr>
            <p:cNvPr id="39" name="Rectangle 38">
              <a:extLst>
                <a:ext uri="{FF2B5EF4-FFF2-40B4-BE49-F238E27FC236}">
                  <a16:creationId xmlns:a16="http://schemas.microsoft.com/office/drawing/2014/main" id="{580AC867-EE96-497E-B02E-8BF80BB0492A}"/>
                </a:ext>
              </a:extLst>
            </p:cNvPr>
            <p:cNvSpPr/>
            <p:nvPr/>
          </p:nvSpPr>
          <p:spPr>
            <a:xfrm>
              <a:off x="4075814" y="1821713"/>
              <a:ext cx="4635795" cy="3629246"/>
            </a:xfrm>
            <a:prstGeom prst="rect">
              <a:avLst/>
            </a:prstGeom>
            <a:no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449262" rtl="0" fontAlgn="auto" latinLnBrk="0" hangingPunct="0">
                <a:lnSpc>
                  <a:spcPct val="93000"/>
                </a:lnSpc>
                <a:spcBef>
                  <a:spcPts val="0"/>
                </a:spcBef>
                <a:spcAft>
                  <a:spcPts val="0"/>
                </a:spcAft>
                <a:buClrTx/>
                <a:buSzTx/>
                <a:buFontTx/>
                <a:buNone/>
                <a:tabLst/>
              </a:pPr>
              <a:endParaRPr kumimoji="0" lang="sv-SE" sz="1800" b="0" i="0" u="none" strike="noStrike" cap="none" spc="0" normalizeH="0" baseline="0">
                <a:ln>
                  <a:noFill/>
                </a:ln>
                <a:solidFill>
                  <a:srgbClr val="000000"/>
                </a:solidFill>
                <a:effectLst/>
                <a:uFillTx/>
                <a:latin typeface="+mj-lt"/>
                <a:ea typeface="+mj-ea"/>
                <a:cs typeface="+mj-cs"/>
                <a:sym typeface="Times New Roman"/>
              </a:endParaRPr>
            </a:p>
          </p:txBody>
        </p:sp>
        <p:sp>
          <p:nvSpPr>
            <p:cNvPr id="40" name="TextBox 39">
              <a:extLst>
                <a:ext uri="{FF2B5EF4-FFF2-40B4-BE49-F238E27FC236}">
                  <a16:creationId xmlns:a16="http://schemas.microsoft.com/office/drawing/2014/main" id="{9A6FCBE9-AFC6-4A7F-AA1A-17F90ECA36C4}"/>
                </a:ext>
              </a:extLst>
            </p:cNvPr>
            <p:cNvSpPr txBox="1"/>
            <p:nvPr/>
          </p:nvSpPr>
          <p:spPr>
            <a:xfrm>
              <a:off x="4309730" y="1915643"/>
              <a:ext cx="1374733" cy="3785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49262" rtl="0" fontAlgn="auto" latinLnBrk="0" hangingPunct="0">
                <a:lnSpc>
                  <a:spcPct val="93000"/>
                </a:lnSpc>
                <a:spcBef>
                  <a:spcPts val="0"/>
                </a:spcBef>
                <a:spcAft>
                  <a:spcPts val="0"/>
                </a:spcAft>
                <a:buClrTx/>
                <a:buSzTx/>
                <a:buFontTx/>
                <a:buNone/>
                <a:tabLst/>
              </a:pPr>
              <a:r>
                <a:rPr kumimoji="0" lang="en-US" sz="2000" b="0" i="0" u="none" strike="noStrike" cap="none" spc="0" normalizeH="0" baseline="0" dirty="0">
                  <a:ln>
                    <a:noFill/>
                  </a:ln>
                  <a:solidFill>
                    <a:schemeClr val="accent6"/>
                  </a:solidFill>
                  <a:effectLst/>
                  <a:uFillTx/>
                  <a:latin typeface="Source Sans Pro Semibold" panose="020B0603030403020204" pitchFamily="34" charset="0"/>
                  <a:ea typeface="Source Sans Pro Semibold" panose="020B0603030403020204" pitchFamily="34" charset="0"/>
                  <a:sym typeface="Times New Roman"/>
                </a:rPr>
                <a:t>Data center</a:t>
              </a:r>
              <a:endParaRPr kumimoji="0" lang="sv-SE" sz="2000" b="0" i="0" u="none" strike="noStrike" cap="none" spc="0" normalizeH="0" baseline="0" dirty="0">
                <a:ln>
                  <a:noFill/>
                </a:ln>
                <a:solidFill>
                  <a:schemeClr val="accent6"/>
                </a:solidFill>
                <a:effectLst/>
                <a:uFillTx/>
                <a:latin typeface="Source Sans Pro Semibold" panose="020B0603030403020204" pitchFamily="34" charset="0"/>
                <a:ea typeface="Source Sans Pro Semibold" panose="020B0603030403020204" pitchFamily="34" charset="0"/>
                <a:sym typeface="Times New Roman"/>
              </a:endParaRPr>
            </a:p>
          </p:txBody>
        </p:sp>
        <p:cxnSp>
          <p:nvCxnSpPr>
            <p:cNvPr id="41" name="Straight Arrow Connector 40">
              <a:extLst>
                <a:ext uri="{FF2B5EF4-FFF2-40B4-BE49-F238E27FC236}">
                  <a16:creationId xmlns:a16="http://schemas.microsoft.com/office/drawing/2014/main" id="{0CBFFAA4-655B-4DA7-8C28-1DB844B78881}"/>
                </a:ext>
              </a:extLst>
            </p:cNvPr>
            <p:cNvCxnSpPr/>
            <p:nvPr/>
          </p:nvCxnSpPr>
          <p:spPr>
            <a:xfrm>
              <a:off x="2091070" y="2778643"/>
              <a:ext cx="1743739" cy="5446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2" name="Straight Arrow Connector 41">
              <a:extLst>
                <a:ext uri="{FF2B5EF4-FFF2-40B4-BE49-F238E27FC236}">
                  <a16:creationId xmlns:a16="http://schemas.microsoft.com/office/drawing/2014/main" id="{FC780884-E084-4032-B74D-E193D4EAEC36}"/>
                </a:ext>
              </a:extLst>
            </p:cNvPr>
            <p:cNvCxnSpPr>
              <a:cxnSpLocks/>
            </p:cNvCxnSpPr>
            <p:nvPr/>
          </p:nvCxnSpPr>
          <p:spPr>
            <a:xfrm flipV="1">
              <a:off x="2163804" y="4361063"/>
              <a:ext cx="1671005" cy="43572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3" name="TextBox 42">
              <a:extLst>
                <a:ext uri="{FF2B5EF4-FFF2-40B4-BE49-F238E27FC236}">
                  <a16:creationId xmlns:a16="http://schemas.microsoft.com/office/drawing/2014/main" id="{42922227-AB2B-4A2E-BC78-F81F7F6CBD74}"/>
                </a:ext>
              </a:extLst>
            </p:cNvPr>
            <p:cNvSpPr txBox="1"/>
            <p:nvPr/>
          </p:nvSpPr>
          <p:spPr>
            <a:xfrm>
              <a:off x="666225" y="1795938"/>
              <a:ext cx="1453281" cy="3785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49262" rtl="0" fontAlgn="auto" latinLnBrk="0" hangingPunct="0">
                <a:lnSpc>
                  <a:spcPct val="93000"/>
                </a:lnSpc>
                <a:spcBef>
                  <a:spcPts val="0"/>
                </a:spcBef>
                <a:spcAft>
                  <a:spcPts val="0"/>
                </a:spcAft>
                <a:buClrTx/>
                <a:buSzTx/>
                <a:buFontTx/>
                <a:buNone/>
                <a:tabLst/>
              </a:pPr>
              <a:r>
                <a:rPr kumimoji="0" lang="en-US" sz="2000" b="0" i="0" u="none" strike="noStrike" cap="none" spc="0" normalizeH="0" baseline="0" dirty="0">
                  <a:ln>
                    <a:noFill/>
                  </a:ln>
                  <a:solidFill>
                    <a:schemeClr val="accent6"/>
                  </a:solidFill>
                  <a:effectLst/>
                  <a:uFillTx/>
                  <a:latin typeface="Source Sans Pro Semibold" panose="020B0603030403020204" pitchFamily="34" charset="0"/>
                  <a:ea typeface="Source Sans Pro Semibold" panose="020B0603030403020204" pitchFamily="34" charset="0"/>
                  <a:sym typeface="Times New Roman"/>
                </a:rPr>
                <a:t>Solar panels</a:t>
              </a:r>
              <a:endParaRPr kumimoji="0" lang="sv-SE" sz="2000" b="0" i="0" u="none" strike="noStrike" cap="none" spc="0" normalizeH="0" baseline="0" dirty="0">
                <a:ln>
                  <a:noFill/>
                </a:ln>
                <a:solidFill>
                  <a:schemeClr val="accent6"/>
                </a:solidFill>
                <a:effectLst/>
                <a:uFillTx/>
                <a:latin typeface="Source Sans Pro Semibold" panose="020B0603030403020204" pitchFamily="34" charset="0"/>
                <a:ea typeface="Source Sans Pro Semibold" panose="020B0603030403020204" pitchFamily="34" charset="0"/>
                <a:sym typeface="Times New Roman"/>
              </a:endParaRPr>
            </a:p>
          </p:txBody>
        </p:sp>
        <p:sp>
          <p:nvSpPr>
            <p:cNvPr id="44" name="TextBox 43">
              <a:extLst>
                <a:ext uri="{FF2B5EF4-FFF2-40B4-BE49-F238E27FC236}">
                  <a16:creationId xmlns:a16="http://schemas.microsoft.com/office/drawing/2014/main" id="{38E01A2A-1E6F-49DA-839F-F7A998AA1C4D}"/>
                </a:ext>
              </a:extLst>
            </p:cNvPr>
            <p:cNvSpPr txBox="1"/>
            <p:nvPr/>
          </p:nvSpPr>
          <p:spPr>
            <a:xfrm>
              <a:off x="545041" y="4056713"/>
              <a:ext cx="1701746" cy="3785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49262" rtl="0" fontAlgn="auto" latinLnBrk="0" hangingPunct="0">
                <a:lnSpc>
                  <a:spcPct val="93000"/>
                </a:lnSpc>
                <a:spcBef>
                  <a:spcPts val="0"/>
                </a:spcBef>
                <a:spcAft>
                  <a:spcPts val="0"/>
                </a:spcAft>
                <a:buClrTx/>
                <a:buSzTx/>
                <a:buFontTx/>
                <a:buNone/>
                <a:tabLst/>
              </a:pPr>
              <a:r>
                <a:rPr kumimoji="0" lang="en-US" sz="2000" b="0" i="0" u="none" strike="noStrike" cap="none" spc="0" normalizeH="0" baseline="0" dirty="0">
                  <a:ln>
                    <a:noFill/>
                  </a:ln>
                  <a:solidFill>
                    <a:schemeClr val="accent6"/>
                  </a:solidFill>
                  <a:effectLst/>
                  <a:uFillTx/>
                  <a:latin typeface="Source Sans Pro Semibold" panose="020B0603030403020204" pitchFamily="34" charset="0"/>
                  <a:ea typeface="Source Sans Pro Semibold" panose="020B0603030403020204" pitchFamily="34" charset="0"/>
                  <a:sym typeface="Times New Roman"/>
                </a:rPr>
                <a:t>Electricity grid</a:t>
              </a:r>
              <a:endParaRPr kumimoji="0" lang="sv-SE" sz="2000" b="0" i="0" u="none" strike="noStrike" cap="none" spc="0" normalizeH="0" baseline="0" dirty="0">
                <a:ln>
                  <a:noFill/>
                </a:ln>
                <a:solidFill>
                  <a:schemeClr val="accent6"/>
                </a:solidFill>
                <a:effectLst/>
                <a:uFillTx/>
                <a:latin typeface="Source Sans Pro Semibold" panose="020B0603030403020204" pitchFamily="34" charset="0"/>
                <a:ea typeface="Source Sans Pro Semibold" panose="020B0603030403020204" pitchFamily="34" charset="0"/>
                <a:sym typeface="Times New Roman"/>
              </a:endParaRPr>
            </a:p>
          </p:txBody>
        </p:sp>
        <p:pic>
          <p:nvPicPr>
            <p:cNvPr id="45" name="Image" descr="Image">
              <a:extLst>
                <a:ext uri="{FF2B5EF4-FFF2-40B4-BE49-F238E27FC236}">
                  <a16:creationId xmlns:a16="http://schemas.microsoft.com/office/drawing/2014/main" id="{57042EED-72F8-44FB-98FA-0A0568E482ED}"/>
                </a:ext>
              </a:extLst>
            </p:cNvPr>
            <p:cNvPicPr>
              <a:picLocks noChangeAspect="1"/>
            </p:cNvPicPr>
            <p:nvPr/>
          </p:nvPicPr>
          <p:blipFill rotWithShape="1">
            <a:blip r:embed="rId4"/>
            <a:srcRect l="4189" r="70615"/>
            <a:stretch/>
          </p:blipFill>
          <p:spPr>
            <a:xfrm>
              <a:off x="7442791" y="3177222"/>
              <a:ext cx="1119961" cy="1206500"/>
            </a:xfrm>
            <a:prstGeom prst="rect">
              <a:avLst/>
            </a:prstGeom>
            <a:ln w="12700">
              <a:miter lim="400000"/>
            </a:ln>
          </p:spPr>
        </p:pic>
        <p:sp>
          <p:nvSpPr>
            <p:cNvPr id="46" name="Right Brace 45">
              <a:extLst>
                <a:ext uri="{FF2B5EF4-FFF2-40B4-BE49-F238E27FC236}">
                  <a16:creationId xmlns:a16="http://schemas.microsoft.com/office/drawing/2014/main" id="{43A238A8-2382-4400-958A-6BC1EF4F9BB8}"/>
                </a:ext>
              </a:extLst>
            </p:cNvPr>
            <p:cNvSpPr/>
            <p:nvPr/>
          </p:nvSpPr>
          <p:spPr>
            <a:xfrm>
              <a:off x="7208874" y="3120363"/>
              <a:ext cx="117992" cy="1572140"/>
            </a:xfrm>
            <a:prstGeom prst="rightBrace">
              <a:avLst/>
            </a:prstGeom>
            <a:ln/>
          </p:spPr>
          <p:style>
            <a:lnRef idx="3">
              <a:schemeClr val="dk1"/>
            </a:lnRef>
            <a:fillRef idx="0">
              <a:schemeClr val="dk1"/>
            </a:fillRef>
            <a:effectRef idx="2">
              <a:schemeClr val="dk1"/>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sv-SE" sz="1800" b="0" i="0" u="none" strike="noStrike" cap="none" spc="0" normalizeH="0" baseline="0">
                <a:ln>
                  <a:noFill/>
                </a:ln>
                <a:solidFill>
                  <a:srgbClr val="000000"/>
                </a:solidFill>
                <a:effectLst/>
                <a:uFillTx/>
              </a:endParaRPr>
            </a:p>
          </p:txBody>
        </p:sp>
      </p:grpSp>
    </p:spTree>
  </p:cSld>
  <p:clrMapOvr>
    <a:masterClrMapping/>
  </p:clrMapOvr>
  <p:transition spd="med" advTm="24375"/>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Objective:"/>
          <p:cNvSpPr txBox="1">
            <a:spLocks noGrp="1"/>
          </p:cNvSpPr>
          <p:nvPr>
            <p:ph type="body" idx="1"/>
          </p:nvPr>
        </p:nvSpPr>
        <p:spPr>
          <a:prstGeom prst="rect">
            <a:avLst/>
          </a:prstGeom>
        </p:spPr>
        <p:txBody>
          <a:bodyPr/>
          <a:lstStyle/>
          <a:p>
            <a: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dirty="0"/>
              <a:t>Objective</a:t>
            </a:r>
            <a:r>
              <a:rPr lang="sv-SE" dirty="0"/>
              <a:t> function:</a:t>
            </a:r>
            <a:endParaRPr dirty="0"/>
          </a:p>
        </p:txBody>
      </p:sp>
      <p:sp>
        <p:nvSpPr>
          <p:cNvPr id="151"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149" name="SIMULATION - optimisation with « prices »"/>
          <p:cNvSpPr txBox="1">
            <a:spLocks noGrp="1"/>
          </p:cNvSpPr>
          <p:nvPr>
            <p:ph type="title"/>
          </p:nvPr>
        </p:nvSpPr>
        <p:spPr>
          <a:prstGeom prst="rect">
            <a:avLst/>
          </a:prstGeom>
        </p:spPr>
        <p:txBody>
          <a:bodyPr>
            <a:norm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sv-SE" dirty="0"/>
              <a:t>Linear optimization</a:t>
            </a:r>
            <a:endParaRPr dirty="0"/>
          </a:p>
        </p:txBody>
      </p:sp>
      <p:pic>
        <p:nvPicPr>
          <p:cNvPr id="152" name="Image" descr="Image"/>
          <p:cNvPicPr>
            <a:picLocks noChangeAspect="1"/>
          </p:cNvPicPr>
          <p:nvPr/>
        </p:nvPicPr>
        <p:blipFill>
          <a:blip r:embed="rId3"/>
          <a:stretch>
            <a:fillRect/>
          </a:stretch>
        </p:blipFill>
        <p:spPr>
          <a:xfrm>
            <a:off x="580107" y="2702620"/>
            <a:ext cx="8910887" cy="1704572"/>
          </a:xfrm>
          <a:prstGeom prst="rect">
            <a:avLst/>
          </a:prstGeom>
          <a:ln w="12700">
            <a:miter lim="400000"/>
          </a:ln>
        </p:spPr>
      </p:pic>
      <p:pic>
        <p:nvPicPr>
          <p:cNvPr id="153" name="Image" descr="Image"/>
          <p:cNvPicPr>
            <a:picLocks noChangeAspect="1"/>
          </p:cNvPicPr>
          <p:nvPr/>
        </p:nvPicPr>
        <p:blipFill rotWithShape="1">
          <a:blip r:embed="rId4">
            <a:duotone>
              <a:schemeClr val="accent6">
                <a:shade val="45000"/>
                <a:satMod val="135000"/>
              </a:schemeClr>
              <a:prstClr val="white"/>
            </a:duotone>
          </a:blip>
          <a:srcRect l="-1" t="11302" r="1320" b="-860"/>
          <a:stretch/>
        </p:blipFill>
        <p:spPr>
          <a:xfrm>
            <a:off x="6471684" y="5342368"/>
            <a:ext cx="3478118" cy="437206"/>
          </a:xfrm>
          <a:prstGeom prst="rect">
            <a:avLst/>
          </a:prstGeom>
          <a:ln w="25400">
            <a:noFill/>
            <a:miter lim="400000"/>
          </a:ln>
        </p:spPr>
      </p:pic>
      <p:pic>
        <p:nvPicPr>
          <p:cNvPr id="154" name="Image" descr="Image"/>
          <p:cNvPicPr>
            <a:picLocks noChangeAspect="1"/>
          </p:cNvPicPr>
          <p:nvPr/>
        </p:nvPicPr>
        <p:blipFill rotWithShape="1">
          <a:blip r:embed="rId5">
            <a:duotone>
              <a:schemeClr val="accent6">
                <a:shade val="45000"/>
                <a:satMod val="135000"/>
              </a:schemeClr>
              <a:prstClr val="white"/>
            </a:duotone>
          </a:blip>
          <a:srcRect l="3275" t="9013" r="3616" b="14395"/>
          <a:stretch/>
        </p:blipFill>
        <p:spPr>
          <a:xfrm>
            <a:off x="1089723" y="5127916"/>
            <a:ext cx="4852651" cy="1258969"/>
          </a:xfrm>
          <a:prstGeom prst="rect">
            <a:avLst/>
          </a:prstGeom>
          <a:ln w="25400">
            <a:noFill/>
            <a:miter lim="400000"/>
          </a:ln>
        </p:spPr>
      </p:pic>
      <p:pic>
        <p:nvPicPr>
          <p:cNvPr id="155" name="Image" descr="Image"/>
          <p:cNvPicPr>
            <a:picLocks noChangeAspect="1"/>
          </p:cNvPicPr>
          <p:nvPr/>
        </p:nvPicPr>
        <p:blipFill>
          <a:blip r:embed="rId6">
            <a:duotone>
              <a:schemeClr val="accent6">
                <a:shade val="45000"/>
                <a:satMod val="135000"/>
              </a:schemeClr>
              <a:prstClr val="white"/>
            </a:duotone>
          </a:blip>
          <a:stretch>
            <a:fillRect/>
          </a:stretch>
        </p:blipFill>
        <p:spPr>
          <a:xfrm>
            <a:off x="6471684" y="1904577"/>
            <a:ext cx="3578151" cy="780342"/>
          </a:xfrm>
          <a:prstGeom prst="rect">
            <a:avLst/>
          </a:prstGeom>
          <a:ln w="12700">
            <a:miter lim="400000"/>
          </a:ln>
        </p:spPr>
      </p:pic>
      <p:sp>
        <p:nvSpPr>
          <p:cNvPr id="156" name="Ligne"/>
          <p:cNvSpPr/>
          <p:nvPr/>
        </p:nvSpPr>
        <p:spPr>
          <a:xfrm flipH="1" flipV="1">
            <a:off x="8406809" y="2594344"/>
            <a:ext cx="12000" cy="609137"/>
          </a:xfrm>
          <a:prstGeom prst="line">
            <a:avLst/>
          </a:prstGeom>
          <a:ln>
            <a:solidFill>
              <a:schemeClr val="accent6"/>
            </a:solidFill>
            <a:tailEnd type="triangle"/>
          </a:ln>
        </p:spPr>
        <p:style>
          <a:lnRef idx="2">
            <a:schemeClr val="accent6"/>
          </a:lnRef>
          <a:fillRef idx="0">
            <a:schemeClr val="accent6"/>
          </a:fillRef>
          <a:effectRef idx="1">
            <a:schemeClr val="accent6"/>
          </a:effectRef>
          <a:fontRef idx="minor">
            <a:schemeClr val="tx1"/>
          </a:fontRef>
        </p:style>
        <p:txBody>
          <a:bodyPr lIns="45719" rIns="45719"/>
          <a:lstStyle/>
          <a:p>
            <a:endParaRPr dirty="0">
              <a:ln>
                <a:solidFill>
                  <a:srgbClr val="002060"/>
                </a:solidFill>
              </a:ln>
            </a:endParaRPr>
          </a:p>
        </p:txBody>
      </p:sp>
      <p:sp>
        <p:nvSpPr>
          <p:cNvPr id="11" name="Ligne">
            <a:extLst>
              <a:ext uri="{FF2B5EF4-FFF2-40B4-BE49-F238E27FC236}">
                <a16:creationId xmlns:a16="http://schemas.microsoft.com/office/drawing/2014/main" id="{0D40F585-7104-4F50-9999-1957C82F7C8F}"/>
              </a:ext>
            </a:extLst>
          </p:cNvPr>
          <p:cNvSpPr/>
          <p:nvPr/>
        </p:nvSpPr>
        <p:spPr>
          <a:xfrm flipH="1">
            <a:off x="4649972" y="4061636"/>
            <a:ext cx="7088" cy="795189"/>
          </a:xfrm>
          <a:prstGeom prst="line">
            <a:avLst/>
          </a:prstGeom>
          <a:ln>
            <a:solidFill>
              <a:schemeClr val="accent6"/>
            </a:solidFill>
            <a:tailEnd type="triangle"/>
          </a:ln>
        </p:spPr>
        <p:style>
          <a:lnRef idx="2">
            <a:schemeClr val="accent6"/>
          </a:lnRef>
          <a:fillRef idx="0">
            <a:schemeClr val="accent6"/>
          </a:fillRef>
          <a:effectRef idx="1">
            <a:schemeClr val="accent6"/>
          </a:effectRef>
          <a:fontRef idx="minor">
            <a:schemeClr val="tx1"/>
          </a:fontRef>
        </p:style>
        <p:txBody>
          <a:bodyPr lIns="45719" rIns="45719"/>
          <a:lstStyle/>
          <a:p>
            <a:endParaRPr dirty="0">
              <a:ln>
                <a:solidFill>
                  <a:srgbClr val="002060"/>
                </a:solidFill>
              </a:ln>
            </a:endParaRPr>
          </a:p>
        </p:txBody>
      </p:sp>
      <p:sp>
        <p:nvSpPr>
          <p:cNvPr id="12" name="Ligne">
            <a:extLst>
              <a:ext uri="{FF2B5EF4-FFF2-40B4-BE49-F238E27FC236}">
                <a16:creationId xmlns:a16="http://schemas.microsoft.com/office/drawing/2014/main" id="{DB82CE4F-892A-4F45-B2E5-6299FD3A9CC7}"/>
              </a:ext>
            </a:extLst>
          </p:cNvPr>
          <p:cNvSpPr/>
          <p:nvPr/>
        </p:nvSpPr>
        <p:spPr>
          <a:xfrm>
            <a:off x="7276214" y="4009597"/>
            <a:ext cx="7088" cy="1118319"/>
          </a:xfrm>
          <a:prstGeom prst="line">
            <a:avLst/>
          </a:prstGeom>
          <a:ln>
            <a:solidFill>
              <a:schemeClr val="accent6"/>
            </a:solidFill>
            <a:tailEnd type="triangle"/>
          </a:ln>
        </p:spPr>
        <p:style>
          <a:lnRef idx="2">
            <a:schemeClr val="accent6"/>
          </a:lnRef>
          <a:fillRef idx="0">
            <a:schemeClr val="accent6"/>
          </a:fillRef>
          <a:effectRef idx="1">
            <a:schemeClr val="accent6"/>
          </a:effectRef>
          <a:fontRef idx="minor">
            <a:schemeClr val="tx1"/>
          </a:fontRef>
        </p:style>
        <p:txBody>
          <a:bodyPr lIns="45719" rIns="45719"/>
          <a:lstStyle/>
          <a:p>
            <a:endParaRPr dirty="0">
              <a:ln>
                <a:solidFill>
                  <a:srgbClr val="002060"/>
                </a:solidFill>
              </a:ln>
            </a:endParaRPr>
          </a:p>
        </p:txBody>
      </p:sp>
    </p:spTree>
    <p:extLst>
      <p:ext uri="{BB962C8B-B14F-4D97-AF65-F5344CB8AC3E}">
        <p14:creationId xmlns:p14="http://schemas.microsoft.com/office/powerpoint/2010/main" val="3145139962"/>
      </p:ext>
    </p:extLst>
  </p:cSld>
  <p:clrMapOvr>
    <a:masterClrMapping/>
  </p:clrMapOvr>
  <p:transition spd="med" advTm="78859"/>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DD276C4-597F-4687-ACB6-94FB239F0A22}"/>
              </a:ext>
            </a:extLst>
          </p:cNvPr>
          <p:cNvSpPr>
            <a:spLocks noGrp="1"/>
          </p:cNvSpPr>
          <p:nvPr>
            <p:ph type="body" idx="1"/>
          </p:nvPr>
        </p:nvSpPr>
        <p:spPr/>
        <p:txBody>
          <a:bodyPr/>
          <a:lstStyle/>
          <a:p>
            <a:pPr marL="457200" indent="-457200">
              <a:buFont typeface="Arial" panose="020B0604020202020204" pitchFamily="34" charset="0"/>
              <a:buChar char="•"/>
            </a:pPr>
            <a:r>
              <a:rPr lang="en-US" dirty="0"/>
              <a:t>IT share of global greenhouse gas emissions: 1-3%</a:t>
            </a:r>
            <a:endParaRPr lang="sv-SE" dirty="0"/>
          </a:p>
        </p:txBody>
      </p:sp>
      <p:sp>
        <p:nvSpPr>
          <p:cNvPr id="45" name="Numéro de diapositive"/>
          <p:cNvSpPr txBox="1">
            <a:spLocks noGrp="1"/>
          </p:cNvSpPr>
          <p:nvPr>
            <p:ph type="sldNum" sz="quarter" idx="2"/>
          </p:nvPr>
        </p:nvSpPr>
        <p:spPr/>
        <p:txBody>
          <a:bodyPr/>
          <a:lstStyle/>
          <a:p>
            <a:fld id="{86CB4B4D-7CA3-9044-876B-883B54F8677D}" type="slidenum">
              <a:rPr lang="sv-SE"/>
              <a:pPr/>
              <a:t>2</a:t>
            </a:fld>
            <a:endParaRPr lang="sv-SE" dirty="0"/>
          </a:p>
        </p:txBody>
      </p:sp>
      <p:sp>
        <p:nvSpPr>
          <p:cNvPr id="44" name="INTRODUCTION – Green IT"/>
          <p:cNvSpPr txBox="1">
            <a:spLocks noGrp="1"/>
          </p:cNvSpPr>
          <p:nvPr>
            <p:ph type="title"/>
          </p:nvPr>
        </p:nvSpPr>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en-US" dirty="0"/>
              <a:t>Environmental impact of IT</a:t>
            </a:r>
          </a:p>
        </p:txBody>
      </p:sp>
      <p:pic>
        <p:nvPicPr>
          <p:cNvPr id="4" name="Picture 3">
            <a:extLst>
              <a:ext uri="{FF2B5EF4-FFF2-40B4-BE49-F238E27FC236}">
                <a16:creationId xmlns:a16="http://schemas.microsoft.com/office/drawing/2014/main" id="{90A3A1B3-B4A6-47D2-BA41-F48FEC0B94E9}"/>
              </a:ext>
            </a:extLst>
          </p:cNvPr>
          <p:cNvPicPr>
            <a:picLocks noChangeAspect="1"/>
          </p:cNvPicPr>
          <p:nvPr/>
        </p:nvPicPr>
        <p:blipFill rotWithShape="1">
          <a:blip r:embed="rId3"/>
          <a:srcRect t="4240"/>
          <a:stretch/>
        </p:blipFill>
        <p:spPr>
          <a:xfrm>
            <a:off x="881978" y="2466961"/>
            <a:ext cx="8135694" cy="4233542"/>
          </a:xfrm>
          <a:prstGeom prst="rect">
            <a:avLst/>
          </a:prstGeom>
        </p:spPr>
      </p:pic>
      <p:sp>
        <p:nvSpPr>
          <p:cNvPr id="5" name="TextBox 4">
            <a:extLst>
              <a:ext uri="{FF2B5EF4-FFF2-40B4-BE49-F238E27FC236}">
                <a16:creationId xmlns:a16="http://schemas.microsoft.com/office/drawing/2014/main" id="{2F55FADA-1FD4-4D0F-AFB4-1BE1B18A41DA}"/>
              </a:ext>
            </a:extLst>
          </p:cNvPr>
          <p:cNvSpPr txBox="1"/>
          <p:nvPr/>
        </p:nvSpPr>
        <p:spPr>
          <a:xfrm>
            <a:off x="3351115" y="6482992"/>
            <a:ext cx="3368869" cy="3499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49262" rtl="0" fontAlgn="auto" latinLnBrk="0" hangingPunct="0">
              <a:lnSpc>
                <a:spcPct val="93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Times New Roman"/>
              </a:rPr>
              <a:t>Source: </a:t>
            </a:r>
            <a:r>
              <a:rPr kumimoji="0" lang="en-US" sz="1800" b="0" i="0" u="none" strike="noStrike" cap="none" spc="0" normalizeH="0" baseline="0" dirty="0" err="1">
                <a:ln>
                  <a:noFill/>
                </a:ln>
                <a:solidFill>
                  <a:srgbClr val="000000"/>
                </a:solidFill>
                <a:effectLst/>
                <a:uFillTx/>
                <a:latin typeface="+mj-lt"/>
                <a:ea typeface="+mj-ea"/>
                <a:cs typeface="+mj-cs"/>
                <a:sym typeface="Times New Roman"/>
              </a:rPr>
              <a:t>Belkhir</a:t>
            </a:r>
            <a:r>
              <a:rPr kumimoji="0" lang="en-US" sz="1800" b="0" i="0" u="none" strike="noStrike" cap="none" spc="0" normalizeH="0" baseline="0" dirty="0">
                <a:ln>
                  <a:noFill/>
                </a:ln>
                <a:solidFill>
                  <a:srgbClr val="000000"/>
                </a:solidFill>
                <a:effectLst/>
                <a:uFillTx/>
                <a:latin typeface="+mj-lt"/>
                <a:ea typeface="+mj-ea"/>
                <a:cs typeface="+mj-cs"/>
                <a:sym typeface="Times New Roman"/>
              </a:rPr>
              <a:t> and </a:t>
            </a:r>
            <a:r>
              <a:rPr kumimoji="0" lang="en-US" sz="1800" b="0" i="0" u="none" strike="noStrike" cap="none" spc="0" normalizeH="0" baseline="0" dirty="0" err="1">
                <a:ln>
                  <a:noFill/>
                </a:ln>
                <a:solidFill>
                  <a:srgbClr val="000000"/>
                </a:solidFill>
                <a:effectLst/>
                <a:uFillTx/>
                <a:latin typeface="+mj-lt"/>
                <a:ea typeface="+mj-ea"/>
                <a:cs typeface="+mj-cs"/>
                <a:sym typeface="Times New Roman"/>
              </a:rPr>
              <a:t>Elmeligi</a:t>
            </a:r>
            <a:r>
              <a:rPr kumimoji="0" lang="en-US" sz="1800" b="0" i="0" u="none" strike="noStrike" cap="none" spc="0" normalizeH="0" baseline="0" dirty="0">
                <a:ln>
                  <a:noFill/>
                </a:ln>
                <a:solidFill>
                  <a:srgbClr val="000000"/>
                </a:solidFill>
                <a:effectLst/>
                <a:uFillTx/>
                <a:latin typeface="+mj-lt"/>
                <a:ea typeface="+mj-ea"/>
                <a:cs typeface="+mj-cs"/>
                <a:sym typeface="Times New Roman"/>
              </a:rPr>
              <a:t>, 2018</a:t>
            </a:r>
            <a:endParaRPr kumimoji="0" lang="sv-SE" sz="1800" b="0" i="0" u="none" strike="noStrike" cap="none" spc="0" normalizeH="0" baseline="0" dirty="0">
              <a:ln>
                <a:noFill/>
              </a:ln>
              <a:solidFill>
                <a:srgbClr val="000000"/>
              </a:solidFill>
              <a:effectLst/>
              <a:uFillTx/>
              <a:latin typeface="+mj-lt"/>
              <a:ea typeface="+mj-ea"/>
              <a:cs typeface="+mj-cs"/>
              <a:sym typeface="Times New Roman"/>
            </a:endParaRPr>
          </a:p>
        </p:txBody>
      </p:sp>
    </p:spTree>
  </p:cSld>
  <p:clrMapOvr>
    <a:masterClrMapping/>
  </p:clrMapOvr>
  <p:transition spd="med" advTm="4903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ontraintes :…"/>
          <p:cNvSpPr txBox="1">
            <a:spLocks noGrp="1"/>
          </p:cNvSpPr>
          <p:nvPr>
            <p:ph type="body" idx="1"/>
          </p:nvPr>
        </p:nvSpPr>
        <p:spPr>
          <a:prstGeom prst="rect">
            <a:avLst/>
          </a:prstGeom>
        </p:spPr>
        <p:txBody>
          <a:bodyPr/>
          <a:lstStyle/>
          <a:p>
            <a: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v-SE" dirty="0"/>
              <a:t>Constraints</a:t>
            </a:r>
            <a:r>
              <a:rPr dirty="0"/>
              <a:t>:</a:t>
            </a:r>
          </a:p>
          <a:p>
            <a:pPr marL="431800" lvl="1" indent="-215900">
              <a:lnSpc>
                <a:spcPct val="83000"/>
              </a:lnSpc>
              <a:buClr>
                <a:srgbClr val="000000"/>
              </a:buClr>
              <a:buSzPct val="4500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r>
              <a:rPr lang="en-US" dirty="0"/>
              <a:t>Temperature evolution</a:t>
            </a:r>
            <a:endParaRPr dirty="0"/>
          </a:p>
          <a:p>
            <a:pPr marL="215900" lvl="1" indent="0">
              <a:lnSpc>
                <a:spcPct val="83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endParaRPr dirty="0"/>
          </a:p>
          <a:p>
            <a:pPr marL="215900" lvl="1" indent="0">
              <a:lnSpc>
                <a:spcPct val="83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endParaRPr dirty="0"/>
          </a:p>
          <a:p>
            <a:pPr marL="431800" lvl="1" indent="-215900">
              <a:lnSpc>
                <a:spcPct val="83000"/>
              </a:lnSpc>
              <a:buClr>
                <a:srgbClr val="000000"/>
              </a:buClr>
              <a:buSzPct val="4500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r>
              <a:rPr dirty="0"/>
              <a:t>ASHRAE</a:t>
            </a:r>
            <a:r>
              <a:rPr lang="en-US" dirty="0"/>
              <a:t> thermal recommendations</a:t>
            </a:r>
            <a:endParaRPr dirty="0"/>
          </a:p>
          <a:p>
            <a:pPr marL="215900" lvl="1" indent="0">
              <a:lnSpc>
                <a:spcPct val="83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endParaRPr dirty="0"/>
          </a:p>
          <a:p>
            <a:pPr marL="215900" lvl="1" indent="0">
              <a:lnSpc>
                <a:spcPct val="83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endParaRPr dirty="0"/>
          </a:p>
          <a:p>
            <a:pPr marL="431800" lvl="1" indent="-215900">
              <a:lnSpc>
                <a:spcPct val="83000"/>
              </a:lnSpc>
              <a:buClr>
                <a:srgbClr val="000000"/>
              </a:buClr>
              <a:buSzPct val="4500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r>
              <a:rPr lang="en-US" dirty="0"/>
              <a:t>Cooling system</a:t>
            </a:r>
            <a:endParaRPr dirty="0"/>
          </a:p>
        </p:txBody>
      </p:sp>
      <p:sp>
        <p:nvSpPr>
          <p:cNvPr id="160"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158" name="SIMULATION - optimisation"/>
          <p:cNvSpPr txBox="1">
            <a:spLocks noGrp="1"/>
          </p:cNvSpPr>
          <p:nvPr>
            <p:ph type="title"/>
          </p:nvPr>
        </p:nvSpPr>
        <p:spPr>
          <a:prstGeom prst="rect">
            <a:avLst/>
          </a:prstGeom>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sv-SE" dirty="0"/>
              <a:t>Linear</a:t>
            </a:r>
            <a:r>
              <a:rPr dirty="0"/>
              <a:t> </a:t>
            </a:r>
            <a:r>
              <a:rPr dirty="0" err="1"/>
              <a:t>optimi</a:t>
            </a:r>
            <a:r>
              <a:rPr lang="sv-SE" dirty="0"/>
              <a:t>z</a:t>
            </a:r>
            <a:r>
              <a:rPr dirty="0" err="1"/>
              <a:t>ation</a:t>
            </a:r>
            <a:endParaRPr dirty="0"/>
          </a:p>
        </p:txBody>
      </p:sp>
      <p:pic>
        <p:nvPicPr>
          <p:cNvPr id="161" name="Image" descr="Image"/>
          <p:cNvPicPr>
            <a:picLocks noChangeAspect="1"/>
          </p:cNvPicPr>
          <p:nvPr/>
        </p:nvPicPr>
        <p:blipFill rotWithShape="1">
          <a:blip r:embed="rId3"/>
          <a:srcRect t="32135" b="17794"/>
          <a:stretch/>
        </p:blipFill>
        <p:spPr>
          <a:xfrm>
            <a:off x="1722060" y="2930979"/>
            <a:ext cx="6626981" cy="522628"/>
          </a:xfrm>
          <a:prstGeom prst="rect">
            <a:avLst/>
          </a:prstGeom>
          <a:ln w="12700">
            <a:miter lim="400000"/>
          </a:ln>
        </p:spPr>
      </p:pic>
      <p:pic>
        <p:nvPicPr>
          <p:cNvPr id="163" name="Image" descr="Image"/>
          <p:cNvPicPr>
            <a:picLocks noChangeAspect="1"/>
          </p:cNvPicPr>
          <p:nvPr/>
        </p:nvPicPr>
        <p:blipFill>
          <a:blip r:embed="rId4"/>
          <a:stretch>
            <a:fillRect/>
          </a:stretch>
        </p:blipFill>
        <p:spPr>
          <a:xfrm>
            <a:off x="3774329" y="4102893"/>
            <a:ext cx="2522442" cy="858045"/>
          </a:xfrm>
          <a:prstGeom prst="rect">
            <a:avLst/>
          </a:prstGeom>
          <a:ln w="12700">
            <a:miter lim="400000"/>
          </a:ln>
        </p:spPr>
      </p:pic>
      <p:grpSp>
        <p:nvGrpSpPr>
          <p:cNvPr id="4" name="Group 3">
            <a:extLst>
              <a:ext uri="{FF2B5EF4-FFF2-40B4-BE49-F238E27FC236}">
                <a16:creationId xmlns:a16="http://schemas.microsoft.com/office/drawing/2014/main" id="{ADC8B289-78ED-4047-89DB-4024E11D01FF}"/>
              </a:ext>
            </a:extLst>
          </p:cNvPr>
          <p:cNvGrpSpPr/>
          <p:nvPr/>
        </p:nvGrpSpPr>
        <p:grpSpPr>
          <a:xfrm>
            <a:off x="866935" y="5440105"/>
            <a:ext cx="8672352" cy="1213552"/>
            <a:chOff x="1481246" y="5440105"/>
            <a:chExt cx="8672352" cy="1213552"/>
          </a:xfrm>
        </p:grpSpPr>
        <p:pic>
          <p:nvPicPr>
            <p:cNvPr id="162" name="Image" descr="Image"/>
            <p:cNvPicPr>
              <a:picLocks noChangeAspect="1"/>
            </p:cNvPicPr>
            <p:nvPr/>
          </p:nvPicPr>
          <p:blipFill>
            <a:blip r:embed="rId5"/>
            <a:stretch>
              <a:fillRect/>
            </a:stretch>
          </p:blipFill>
          <p:spPr>
            <a:xfrm>
              <a:off x="1481246" y="5440105"/>
              <a:ext cx="4329966" cy="961114"/>
            </a:xfrm>
            <a:prstGeom prst="rect">
              <a:avLst/>
            </a:prstGeom>
            <a:ln w="12700">
              <a:miter lim="400000"/>
            </a:ln>
          </p:spPr>
        </p:pic>
        <p:sp>
          <p:nvSpPr>
            <p:cNvPr id="164" name="Linear Solving with Gurobi"/>
            <p:cNvSpPr txBox="1"/>
            <p:nvPr/>
          </p:nvSpPr>
          <p:spPr>
            <a:xfrm>
              <a:off x="6438387" y="5513499"/>
              <a:ext cx="3081932" cy="407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r>
                <a:rPr sz="2200" b="1" dirty="0">
                  <a:solidFill>
                    <a:srgbClr val="1C1C1C"/>
                  </a:solidFill>
                  <a:latin typeface="Source Sans Pro Light"/>
                  <a:ea typeface="Source Sans Pro Light"/>
                  <a:sym typeface="Source Sans Pro Semibold"/>
                </a:rPr>
                <a:t>Linear</a:t>
              </a:r>
              <a:r>
                <a:rPr sz="2200" b="1" dirty="0">
                  <a:solidFill>
                    <a:srgbClr val="1C1C1C"/>
                  </a:solidFill>
                  <a:latin typeface="Source Sans Pro Light"/>
                  <a:ea typeface="Source Sans Pro Light"/>
                </a:rPr>
                <a:t> Solving with </a:t>
              </a:r>
              <a:r>
                <a:rPr sz="2200" b="1" dirty="0" err="1">
                  <a:solidFill>
                    <a:srgbClr val="1C1C1C"/>
                  </a:solidFill>
                  <a:latin typeface="Source Sans Pro Light"/>
                  <a:ea typeface="Source Sans Pro Light"/>
                </a:rPr>
                <a:t>Gurobi</a:t>
              </a:r>
              <a:endParaRPr sz="2200" b="1" dirty="0">
                <a:solidFill>
                  <a:srgbClr val="1C1C1C"/>
                </a:solidFill>
                <a:latin typeface="Source Sans Pro Light"/>
                <a:ea typeface="Source Sans Pro Light"/>
              </a:endParaRPr>
            </a:p>
          </p:txBody>
        </p:sp>
        <p:sp>
          <p:nvSpPr>
            <p:cNvPr id="165" name="Simple Thermostatic Control"/>
            <p:cNvSpPr txBox="1"/>
            <p:nvPr/>
          </p:nvSpPr>
          <p:spPr>
            <a:xfrm>
              <a:off x="6438387" y="5931664"/>
              <a:ext cx="3715211" cy="721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r>
                <a:rPr sz="2200" b="1" dirty="0">
                  <a:solidFill>
                    <a:srgbClr val="1C1C1C"/>
                  </a:solidFill>
                  <a:latin typeface="Source Sans Pro Light"/>
                  <a:ea typeface="Source Sans Pro Light"/>
                </a:rPr>
                <a:t>Simple Thermostatic Control</a:t>
              </a:r>
              <a:r>
                <a:rPr lang="en-US" sz="2200" b="1" dirty="0">
                  <a:solidFill>
                    <a:srgbClr val="1C1C1C"/>
                  </a:solidFill>
                  <a:latin typeface="Source Sans Pro Light"/>
                  <a:ea typeface="Source Sans Pro Light"/>
                </a:rPr>
                <a:t> (constraints not described here)</a:t>
              </a:r>
              <a:endParaRPr sz="2200" b="1" dirty="0">
                <a:solidFill>
                  <a:srgbClr val="1C1C1C"/>
                </a:solidFill>
                <a:latin typeface="Source Sans Pro Light"/>
                <a:ea typeface="Source Sans Pro Light"/>
              </a:endParaRPr>
            </a:p>
          </p:txBody>
        </p:sp>
        <p:cxnSp>
          <p:nvCxnSpPr>
            <p:cNvPr id="3" name="Straight Arrow Connector 2">
              <a:extLst>
                <a:ext uri="{FF2B5EF4-FFF2-40B4-BE49-F238E27FC236}">
                  <a16:creationId xmlns:a16="http://schemas.microsoft.com/office/drawing/2014/main" id="{701035E9-D231-4995-9C6F-42E30322B9B6}"/>
                </a:ext>
              </a:extLst>
            </p:cNvPr>
            <p:cNvCxnSpPr/>
            <p:nvPr/>
          </p:nvCxnSpPr>
          <p:spPr>
            <a:xfrm>
              <a:off x="5811212" y="5717080"/>
              <a:ext cx="48555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4A92B38F-D812-48C8-8C0D-AC5E34CC7E0D}"/>
                </a:ext>
              </a:extLst>
            </p:cNvPr>
            <p:cNvCxnSpPr/>
            <p:nvPr/>
          </p:nvCxnSpPr>
          <p:spPr>
            <a:xfrm>
              <a:off x="5828935" y="6117573"/>
              <a:ext cx="48555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advTm="67966"/>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167" name="SIMULATION - optimisation"/>
          <p:cNvSpPr txBox="1">
            <a:spLocks noGrp="1"/>
          </p:cNvSpPr>
          <p:nvPr>
            <p:ph type="title"/>
          </p:nvPr>
        </p:nvSpPr>
        <p:spPr>
          <a:prstGeom prst="rect">
            <a:avLst/>
          </a:prstGeom>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en-US" dirty="0"/>
              <a:t>O</a:t>
            </a:r>
            <a:r>
              <a:rPr lang="sv-SE" dirty="0"/>
              <a:t>utput linear optimization</a:t>
            </a:r>
            <a:endParaRPr dirty="0"/>
          </a:p>
        </p:txBody>
      </p:sp>
      <p:pic>
        <p:nvPicPr>
          <p:cNvPr id="169" name="Image" descr="Image"/>
          <p:cNvPicPr>
            <a:picLocks noChangeAspect="1"/>
          </p:cNvPicPr>
          <p:nvPr/>
        </p:nvPicPr>
        <p:blipFill rotWithShape="1">
          <a:blip r:embed="rId3"/>
          <a:srcRect t="4139"/>
          <a:stretch/>
        </p:blipFill>
        <p:spPr>
          <a:xfrm>
            <a:off x="1594058" y="1446029"/>
            <a:ext cx="6882985" cy="5089457"/>
          </a:xfrm>
          <a:prstGeom prst="rect">
            <a:avLst/>
          </a:prstGeom>
          <a:ln w="12700">
            <a:miter lim="400000"/>
          </a:ln>
        </p:spPr>
      </p:pic>
    </p:spTree>
  </p:cSld>
  <p:clrMapOvr>
    <a:masterClrMapping/>
  </p:clrMapOvr>
  <p:transition spd="med" advTm="28299"/>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
        <p:nvSpPr>
          <p:cNvPr id="167" name="SIMULATION - optimisation"/>
          <p:cNvSpPr txBox="1">
            <a:spLocks noGrp="1"/>
          </p:cNvSpPr>
          <p:nvPr>
            <p:ph type="title"/>
          </p:nvPr>
        </p:nvSpPr>
        <p:spPr>
          <a:prstGeom prst="rect">
            <a:avLst/>
          </a:prstGeom>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en-US" dirty="0"/>
              <a:t>O</a:t>
            </a:r>
            <a:r>
              <a:rPr lang="sv-SE" dirty="0"/>
              <a:t>utput linear optimization</a:t>
            </a:r>
            <a:endParaRPr dirty="0"/>
          </a:p>
        </p:txBody>
      </p:sp>
      <p:pic>
        <p:nvPicPr>
          <p:cNvPr id="169" name="Image" descr="Image"/>
          <p:cNvPicPr>
            <a:picLocks noChangeAspect="1"/>
          </p:cNvPicPr>
          <p:nvPr/>
        </p:nvPicPr>
        <p:blipFill rotWithShape="1">
          <a:blip r:embed="rId3"/>
          <a:srcRect t="4139"/>
          <a:stretch/>
        </p:blipFill>
        <p:spPr>
          <a:xfrm>
            <a:off x="1594058" y="1446029"/>
            <a:ext cx="6882985" cy="5089457"/>
          </a:xfrm>
          <a:prstGeom prst="rect">
            <a:avLst/>
          </a:prstGeom>
          <a:ln w="12700">
            <a:miter lim="400000"/>
          </a:ln>
        </p:spPr>
      </p:pic>
      <p:pic>
        <p:nvPicPr>
          <p:cNvPr id="6" name="Image" descr="Image">
            <a:extLst>
              <a:ext uri="{FF2B5EF4-FFF2-40B4-BE49-F238E27FC236}">
                <a16:creationId xmlns:a16="http://schemas.microsoft.com/office/drawing/2014/main" id="{640D5080-25F8-4584-9799-2BC7FF9D7D69}"/>
              </a:ext>
            </a:extLst>
          </p:cNvPr>
          <p:cNvPicPr>
            <a:picLocks noChangeAspect="1"/>
          </p:cNvPicPr>
          <p:nvPr/>
        </p:nvPicPr>
        <p:blipFill rotWithShape="1">
          <a:blip r:embed="rId4"/>
          <a:srcRect t="11734" b="3217"/>
          <a:stretch/>
        </p:blipFill>
        <p:spPr>
          <a:xfrm>
            <a:off x="1601621" y="5349476"/>
            <a:ext cx="7074546" cy="2201892"/>
          </a:xfrm>
          <a:prstGeom prst="rect">
            <a:avLst/>
          </a:prstGeom>
          <a:ln w="12700">
            <a:miter lim="400000"/>
          </a:ln>
        </p:spPr>
      </p:pic>
    </p:spTree>
    <p:extLst>
      <p:ext uri="{BB962C8B-B14F-4D97-AF65-F5344CB8AC3E}">
        <p14:creationId xmlns:p14="http://schemas.microsoft.com/office/powerpoint/2010/main" val="4278339849"/>
      </p:ext>
    </p:extLst>
  </p:cSld>
  <p:clrMapOvr>
    <a:masterClrMapping/>
  </p:clrMapOvr>
  <p:transition spd="med" advTm="34513"/>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A40EE8-C6B5-4C80-BCAF-A1D1B78B24ED}"/>
              </a:ext>
            </a:extLst>
          </p:cNvPr>
          <p:cNvSpPr>
            <a:spLocks noGrp="1"/>
          </p:cNvSpPr>
          <p:nvPr>
            <p:ph type="body" idx="1"/>
          </p:nvPr>
        </p:nvSpPr>
        <p:spPr>
          <a:xfrm>
            <a:off x="477727" y="5615000"/>
            <a:ext cx="9115646" cy="1207387"/>
          </a:xfrm>
        </p:spPr>
        <p:txBody>
          <a:bodyPr>
            <a:normAutofit/>
          </a:bodyPr>
          <a:lstStyle/>
          <a:p>
            <a:pPr marL="457200" indent="-457200">
              <a:buFont typeface="Arial" panose="020B0604020202020204" pitchFamily="34" charset="0"/>
              <a:buChar char="•"/>
            </a:pPr>
            <a:r>
              <a:rPr lang="sv-SE" dirty="0"/>
              <a:t>Simulations on median production day of each season</a:t>
            </a:r>
          </a:p>
          <a:p>
            <a:pPr marL="457200" indent="-457200">
              <a:buFont typeface="Arial" panose="020B0604020202020204" pitchFamily="34" charset="0"/>
              <a:buChar char="•"/>
            </a:pPr>
            <a:r>
              <a:rPr lang="sv-SE" dirty="0"/>
              <a:t>Exploratory results: </a:t>
            </a:r>
            <a:r>
              <a:rPr lang="sv-SE" b="0" dirty="0"/>
              <a:t>potential</a:t>
            </a:r>
            <a:r>
              <a:rPr lang="sv-SE" dirty="0"/>
              <a:t> of pre cooling</a:t>
            </a:r>
          </a:p>
        </p:txBody>
      </p:sp>
      <p:sp>
        <p:nvSpPr>
          <p:cNvPr id="176"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175" name="SIMULATION - Savings"/>
          <p:cNvSpPr txBox="1">
            <a:spLocks noGrp="1"/>
          </p:cNvSpPr>
          <p:nvPr>
            <p:ph type="title"/>
          </p:nvPr>
        </p:nvSpPr>
        <p:spPr>
          <a:prstGeom prst="rect">
            <a:avLst/>
          </a:prstGeom>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sv-SE" dirty="0"/>
              <a:t>Expected CO2 s</a:t>
            </a:r>
            <a:r>
              <a:rPr dirty="0" err="1"/>
              <a:t>avings</a:t>
            </a:r>
            <a:endParaRPr dirty="0"/>
          </a:p>
        </p:txBody>
      </p:sp>
      <p:pic>
        <p:nvPicPr>
          <p:cNvPr id="177" name="Image" descr="Image"/>
          <p:cNvPicPr>
            <a:picLocks noChangeAspect="1"/>
          </p:cNvPicPr>
          <p:nvPr/>
        </p:nvPicPr>
        <p:blipFill rotWithShape="1">
          <a:blip r:embed="rId3"/>
          <a:srcRect t="38025"/>
          <a:stretch/>
        </p:blipFill>
        <p:spPr>
          <a:xfrm>
            <a:off x="0" y="1677007"/>
            <a:ext cx="6351320" cy="3653170"/>
          </a:xfrm>
          <a:prstGeom prst="rect">
            <a:avLst/>
          </a:prstGeom>
          <a:ln w="12700">
            <a:miter lim="400000"/>
          </a:ln>
        </p:spPr>
      </p:pic>
      <p:pic>
        <p:nvPicPr>
          <p:cNvPr id="6" name="Image" descr="Image">
            <a:extLst>
              <a:ext uri="{FF2B5EF4-FFF2-40B4-BE49-F238E27FC236}">
                <a16:creationId xmlns:a16="http://schemas.microsoft.com/office/drawing/2014/main" id="{925F596D-6908-40EC-AE75-DEFE01E77CDC}"/>
              </a:ext>
            </a:extLst>
          </p:cNvPr>
          <p:cNvPicPr>
            <a:picLocks noChangeAspect="1"/>
          </p:cNvPicPr>
          <p:nvPr/>
        </p:nvPicPr>
        <p:blipFill rotWithShape="1">
          <a:blip r:embed="rId3"/>
          <a:srcRect l="14333" t="3486" r="11896" b="62396"/>
          <a:stretch/>
        </p:blipFill>
        <p:spPr>
          <a:xfrm>
            <a:off x="6351320" y="2565524"/>
            <a:ext cx="3551274" cy="1524301"/>
          </a:xfrm>
          <a:prstGeom prst="rect">
            <a:avLst/>
          </a:prstGeom>
          <a:ln w="12700">
            <a:miter lim="400000"/>
          </a:ln>
        </p:spPr>
      </p:pic>
    </p:spTree>
  </p:cSld>
  <p:clrMapOvr>
    <a:masterClrMapping/>
  </p:clrMapOvr>
  <p:transition spd="med" advTm="6396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
        <p:nvSpPr>
          <p:cNvPr id="179" name="SIMULATION - comparing with increasing temperature set points"/>
          <p:cNvSpPr txBox="1">
            <a:spLocks noGrp="1"/>
          </p:cNvSpPr>
          <p:nvPr>
            <p:ph type="title"/>
          </p:nvPr>
        </p:nvSpPr>
        <p:spPr>
          <a:prstGeom prst="rect">
            <a:avLst/>
          </a:prstGeom>
        </p:spPr>
        <p:txBody>
          <a:bodyPr>
            <a:normAutofit/>
          </a:bodyPr>
          <a:lstStyle>
            <a:lvl1pPr defTabSz="426799">
              <a:tabLst>
                <a:tab pos="685800" algn="l"/>
                <a:tab pos="1371600" algn="l"/>
                <a:tab pos="2057400" algn="l"/>
                <a:tab pos="2743200" algn="l"/>
                <a:tab pos="3429000" algn="l"/>
                <a:tab pos="4114800" algn="l"/>
                <a:tab pos="4813300" algn="l"/>
                <a:tab pos="5499100" algn="l"/>
                <a:tab pos="6184900" algn="l"/>
                <a:tab pos="6870700" algn="l"/>
                <a:tab pos="7556500" algn="l"/>
                <a:tab pos="8242300" algn="l"/>
              </a:tabLst>
              <a:defRPr sz="3040"/>
            </a:lvl1pPr>
          </a:lstStyle>
          <a:p>
            <a:r>
              <a:rPr lang="sv-SE" dirty="0"/>
              <a:t>C</a:t>
            </a:r>
            <a:r>
              <a:rPr dirty="0" err="1"/>
              <a:t>omparing</a:t>
            </a:r>
            <a:r>
              <a:rPr dirty="0"/>
              <a:t> with increasing temperature set points</a:t>
            </a:r>
          </a:p>
        </p:txBody>
      </p:sp>
      <p:pic>
        <p:nvPicPr>
          <p:cNvPr id="181" name="Image" descr="Image"/>
          <p:cNvPicPr>
            <a:picLocks noChangeAspect="1"/>
          </p:cNvPicPr>
          <p:nvPr/>
        </p:nvPicPr>
        <p:blipFill>
          <a:blip r:embed="rId3"/>
          <a:stretch>
            <a:fillRect/>
          </a:stretch>
        </p:blipFill>
        <p:spPr>
          <a:xfrm>
            <a:off x="44450" y="2222500"/>
            <a:ext cx="9982200" cy="3111500"/>
          </a:xfrm>
          <a:prstGeom prst="rect">
            <a:avLst/>
          </a:prstGeom>
          <a:ln w="12700">
            <a:miter lim="400000"/>
          </a:ln>
        </p:spPr>
      </p:pic>
    </p:spTree>
  </p:cSld>
  <p:clrMapOvr>
    <a:masterClrMapping/>
  </p:clrMapOvr>
  <p:transition spd="med" advTm="58949"/>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
        <p:nvSpPr>
          <p:cNvPr id="183" name="SIMULATION - comparing densities of servers"/>
          <p:cNvSpPr txBox="1">
            <a:spLocks noGrp="1"/>
          </p:cNvSpPr>
          <p:nvPr>
            <p:ph type="title"/>
          </p:nvPr>
        </p:nvSpPr>
        <p:spPr>
          <a:prstGeom prst="rect">
            <a:avLst/>
          </a:prstGeom>
        </p:spPr>
        <p:txBody>
          <a:bodyPr>
            <a:norm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en-US" dirty="0"/>
              <a:t>Server density influence</a:t>
            </a:r>
            <a:endParaRPr dirty="0"/>
          </a:p>
        </p:txBody>
      </p:sp>
      <p:sp>
        <p:nvSpPr>
          <p:cNvPr id="186" name="Highest IT density leads to lower savings, because the heat is higher and the cooling must run more at full state"/>
          <p:cNvSpPr txBox="1"/>
          <p:nvPr/>
        </p:nvSpPr>
        <p:spPr>
          <a:xfrm>
            <a:off x="360362" y="5571957"/>
            <a:ext cx="9178926" cy="750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2300"/>
            </a:lvl1pPr>
          </a:lstStyle>
          <a:p>
            <a:r>
              <a:rPr dirty="0">
                <a:latin typeface="Source Sans Pro" panose="020B0503030403020204" pitchFamily="34" charset="0"/>
                <a:ea typeface="Source Sans Pro" panose="020B0503030403020204" pitchFamily="34" charset="0"/>
              </a:rPr>
              <a:t>Highest IT density leads to lower savings, because the heat </a:t>
            </a:r>
            <a:r>
              <a:rPr lang="sv-SE" dirty="0">
                <a:latin typeface="Source Sans Pro" panose="020B0503030403020204" pitchFamily="34" charset="0"/>
                <a:ea typeface="Source Sans Pro" panose="020B0503030403020204" pitchFamily="34" charset="0"/>
              </a:rPr>
              <a:t>production </a:t>
            </a:r>
            <a:r>
              <a:rPr dirty="0">
                <a:latin typeface="Source Sans Pro" panose="020B0503030403020204" pitchFamily="34" charset="0"/>
                <a:ea typeface="Source Sans Pro" panose="020B0503030403020204" pitchFamily="34" charset="0"/>
              </a:rPr>
              <a:t>is higher and the cooling must run more at full state </a:t>
            </a:r>
          </a:p>
        </p:txBody>
      </p:sp>
      <p:pic>
        <p:nvPicPr>
          <p:cNvPr id="185" name="Image" descr="Image"/>
          <p:cNvPicPr>
            <a:picLocks noChangeAspect="1"/>
          </p:cNvPicPr>
          <p:nvPr/>
        </p:nvPicPr>
        <p:blipFill>
          <a:blip r:embed="rId3"/>
          <a:stretch>
            <a:fillRect/>
          </a:stretch>
        </p:blipFill>
        <p:spPr>
          <a:xfrm>
            <a:off x="1795462" y="1582570"/>
            <a:ext cx="6480177" cy="3846681"/>
          </a:xfrm>
          <a:prstGeom prst="rect">
            <a:avLst/>
          </a:prstGeom>
          <a:ln w="12700">
            <a:miter lim="400000"/>
          </a:ln>
        </p:spPr>
      </p:pic>
    </p:spTree>
  </p:cSld>
  <p:clrMapOvr>
    <a:masterClrMapping/>
  </p:clrMapOvr>
  <p:transition spd="med" advTm="62342"/>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Limites :…"/>
          <p:cNvSpPr txBox="1">
            <a:spLocks noGrp="1"/>
          </p:cNvSpPr>
          <p:nvPr>
            <p:ph type="body" idx="1"/>
          </p:nvPr>
        </p:nvSpPr>
        <p:spPr>
          <a:prstGeom prst="rect">
            <a:avLst/>
          </a:prstGeom>
        </p:spPr>
        <p:txBody>
          <a:bodyPr>
            <a:normAutofit/>
          </a:bodyPr>
          <a:lstStyle/>
          <a:p>
            <a: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v-SE" dirty="0"/>
              <a:t>Limits</a:t>
            </a:r>
            <a:r>
              <a:rPr dirty="0"/>
              <a:t>:</a:t>
            </a:r>
          </a:p>
          <a:p>
            <a:pPr marL="431800" lvl="1" indent="-215900">
              <a:lnSpc>
                <a:spcPct val="83000"/>
              </a:lnSpc>
              <a:buClr>
                <a:srgbClr val="000000"/>
              </a:buClr>
              <a:buSzPct val="4500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r>
              <a:rPr lang="sv-SE" dirty="0"/>
              <a:t>Need for precise weather forcast data</a:t>
            </a:r>
          </a:p>
          <a:p>
            <a:pPr marL="431800" lvl="1" indent="-215900">
              <a:lnSpc>
                <a:spcPct val="83000"/>
              </a:lnSpc>
              <a:buClr>
                <a:srgbClr val="000000"/>
              </a:buClr>
              <a:buSzPct val="4500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r>
              <a:rPr lang="sv-SE" dirty="0"/>
              <a:t>Gurobi solving time consuming, not adapted for real-time management</a:t>
            </a:r>
            <a:endParaRPr dirty="0"/>
          </a:p>
          <a:p>
            <a:pPr marL="431800" lvl="1" indent="-215900">
              <a:lnSpc>
                <a:spcPct val="83000"/>
              </a:lnSpc>
              <a:buClr>
                <a:srgbClr val="000000"/>
              </a:buClr>
              <a:buSzPct val="4500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r>
              <a:rPr lang="sv-SE" dirty="0"/>
              <a:t>Limited to small, low density data centers without thermal optimization</a:t>
            </a:r>
            <a:endParaRPr dirty="0"/>
          </a:p>
          <a:p>
            <a: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sz="2200" b="0" dirty="0">
              <a:latin typeface="Source Sans Pro Light"/>
              <a:ea typeface="Source Sans Pro Light"/>
              <a:cs typeface="Source Sans Pro Light"/>
              <a:sym typeface="Source Sans Pro Light"/>
            </a:endParaRPr>
          </a:p>
          <a:p>
            <a: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sv-SE" dirty="0"/>
              <a:t>Future work</a:t>
            </a:r>
            <a:r>
              <a:rPr dirty="0"/>
              <a:t>:</a:t>
            </a:r>
            <a:endParaRPr lang="sv-SE" dirty="0"/>
          </a:p>
          <a:p>
            <a:pPr marL="431800" lvl="1" indent="-215900">
              <a:lnSpc>
                <a:spcPct val="83000"/>
              </a:lnSpc>
              <a:buClr>
                <a:srgbClr val="000000"/>
              </a:buClr>
              <a:buSzPct val="4500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r>
              <a:rPr dirty="0"/>
              <a:t>Compare with different weather situations</a:t>
            </a:r>
          </a:p>
          <a:p>
            <a:pPr marL="431800" lvl="1" indent="-215900">
              <a:lnSpc>
                <a:spcPct val="83000"/>
              </a:lnSpc>
              <a:buClr>
                <a:srgbClr val="000000"/>
              </a:buClr>
              <a:buSzPct val="4500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r>
              <a:rPr dirty="0"/>
              <a:t>Compare other electricity mixes, including wind and energy storage</a:t>
            </a:r>
          </a:p>
          <a:p>
            <a:pPr marL="431800" lvl="1" indent="-215900">
              <a:lnSpc>
                <a:spcPct val="83000"/>
              </a:lnSpc>
              <a:buClr>
                <a:srgbClr val="000000"/>
              </a:buClr>
              <a:buSzPct val="4500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r>
              <a:rPr dirty="0"/>
              <a:t>Compare with other cooling systems (CRAC, free cooling…)</a:t>
            </a:r>
          </a:p>
          <a:p>
            <a:pPr marL="431800" lvl="1" indent="-215900">
              <a:lnSpc>
                <a:spcPct val="83000"/>
              </a:lnSpc>
              <a:buClr>
                <a:srgbClr val="000000"/>
              </a:buClr>
              <a:buSzPct val="4500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r>
              <a:rPr dirty="0"/>
              <a:t>More precise thermal model (CFD, </a:t>
            </a:r>
            <a:r>
              <a:rPr dirty="0" err="1"/>
              <a:t>TRNSys</a:t>
            </a:r>
            <a:r>
              <a:rPr dirty="0"/>
              <a:t>)</a:t>
            </a:r>
          </a:p>
          <a:p>
            <a:pPr marL="431800" lvl="1" indent="-215900">
              <a:lnSpc>
                <a:spcPct val="83000"/>
              </a:lnSpc>
              <a:buClr>
                <a:srgbClr val="000000"/>
              </a:buClr>
              <a:buSzPct val="4500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r>
              <a:rPr dirty="0"/>
              <a:t>Integrating in </a:t>
            </a:r>
            <a:r>
              <a:rPr dirty="0" err="1"/>
              <a:t>Datazero</a:t>
            </a:r>
            <a:r>
              <a:rPr dirty="0"/>
              <a:t> project</a:t>
            </a:r>
          </a:p>
        </p:txBody>
      </p:sp>
      <p:sp>
        <p:nvSpPr>
          <p:cNvPr id="194"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
        <p:nvSpPr>
          <p:cNvPr id="192" name="RESULTATS – limites et pistes"/>
          <p:cNvSpPr txBox="1">
            <a:spLocks noGrp="1"/>
          </p:cNvSpPr>
          <p:nvPr>
            <p:ph type="title"/>
          </p:nvPr>
        </p:nvSpPr>
        <p:spPr>
          <a:prstGeom prst="rect">
            <a:avLst/>
          </a:prstGeom>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sv-SE" dirty="0"/>
              <a:t>Limits and future work</a:t>
            </a:r>
            <a:endParaRPr dirty="0"/>
          </a:p>
        </p:txBody>
      </p:sp>
    </p:spTree>
  </p:cSld>
  <p:clrMapOvr>
    <a:masterClrMapping/>
  </p:clrMapOvr>
  <p:transition spd="med" advTm="140108"/>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A0BE2C-13FC-46FE-AD69-EB87D4523437}"/>
              </a:ext>
            </a:extLst>
          </p:cNvPr>
          <p:cNvSpPr>
            <a:spLocks noGrp="1"/>
          </p:cNvSpPr>
          <p:nvPr>
            <p:ph type="body" idx="1"/>
          </p:nvPr>
        </p:nvSpPr>
        <p:spPr/>
        <p:txBody>
          <a:bodyPr>
            <a:normAutofit lnSpcReduction="10000"/>
          </a:bodyPr>
          <a:lstStyle/>
          <a:p>
            <a:pPr marL="215900" indent="-215900">
              <a:buClr>
                <a:srgbClr val="000000"/>
              </a:buClr>
              <a:buSzPct val="4500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Pre-cooling = small niche for optimization</a:t>
            </a:r>
          </a:p>
          <a:p>
            <a:pPr marL="1162050" lvl="8" indent="-457200">
              <a:buClr>
                <a:srgbClr val="000000"/>
              </a:buClr>
              <a:buSzPct val="45000"/>
              <a:buFont typeface="Courier New" panose="02070309020205020404"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CO2 emissions</a:t>
            </a:r>
          </a:p>
          <a:p>
            <a:pPr marL="1162050" lvl="8" indent="-457200">
              <a:buClr>
                <a:srgbClr val="000000"/>
              </a:buClr>
              <a:buSzPct val="45000"/>
              <a:buFont typeface="Courier New" panose="02070309020205020404"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Off-grid data centers</a:t>
            </a:r>
          </a:p>
          <a:p>
            <a:pPr marL="215900" lvl="1" indent="-215900">
              <a:buClr>
                <a:srgbClr val="000000"/>
              </a:buClr>
              <a:buSzPct val="4500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Holistic approaches more interesting</a:t>
            </a:r>
          </a:p>
          <a:p>
            <a:pPr marL="1162050" lvl="1" indent="-457200">
              <a:buClr>
                <a:srgbClr val="000000"/>
              </a:buClr>
              <a:buSzPct val="45000"/>
              <a:buFont typeface="Courier New" panose="02070309020205020404"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Energy storage</a:t>
            </a:r>
          </a:p>
          <a:p>
            <a:pPr marL="1162050" lvl="1" indent="-457200">
              <a:buClr>
                <a:srgbClr val="000000"/>
              </a:buClr>
              <a:buSzPct val="45000"/>
              <a:buFont typeface="Courier New" panose="02070309020205020404"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Integrated with task scheduling</a:t>
            </a:r>
          </a:p>
          <a:p>
            <a:pPr marL="1162050" lvl="1" indent="-457200">
              <a:buClr>
                <a:srgbClr val="000000"/>
              </a:buClr>
              <a:buSzPct val="45000"/>
              <a:buFont typeface="Courier New" panose="02070309020205020404" pitchFamily="49" charset="0"/>
              <a:buChar char="o"/>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a:t>Geographical load shifting</a:t>
            </a:r>
          </a:p>
          <a:p>
            <a:pPr marL="0" lvl="1" indent="0">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dirty="0"/>
          </a:p>
          <a:p>
            <a:r>
              <a:rPr lang="en-US" dirty="0"/>
              <a:t>Rebound effect: “</a:t>
            </a:r>
            <a:r>
              <a:rPr lang="en-US" b="0" i="1" dirty="0"/>
              <a:t>an efficiency strategy must always be accompanied by a sufficiency strategy” </a:t>
            </a:r>
            <a:r>
              <a:rPr lang="en-US" b="0" dirty="0"/>
              <a:t>(</a:t>
            </a:r>
            <a:r>
              <a:rPr lang="en-US" b="0" dirty="0" err="1"/>
              <a:t>Hilty</a:t>
            </a:r>
            <a:r>
              <a:rPr lang="en-US" b="0" dirty="0"/>
              <a:t>, 2011)</a:t>
            </a:r>
            <a:endParaRPr lang="en-US" dirty="0"/>
          </a:p>
        </p:txBody>
      </p:sp>
      <p:sp>
        <p:nvSpPr>
          <p:cNvPr id="198"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
        <p:nvSpPr>
          <p:cNvPr id="196" name="CONCLUSION"/>
          <p:cNvSpPr txBox="1">
            <a:spLocks noGrp="1"/>
          </p:cNvSpPr>
          <p:nvPr>
            <p:ph type="title"/>
          </p:nvPr>
        </p:nvSpPr>
        <p:spPr>
          <a:prstGeom prst="rect">
            <a:avLst/>
          </a:prstGeom>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sv-SE" dirty="0"/>
              <a:t>Conclusion</a:t>
            </a:r>
            <a:endParaRPr dirty="0"/>
          </a:p>
        </p:txBody>
      </p:sp>
    </p:spTree>
  </p:cSld>
  <p:clrMapOvr>
    <a:masterClrMapping/>
  </p:clrMapOvr>
  <p:transition spd="med" advTm="50275"/>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 name="Goiri et al. : Parasol et GreenSwitch"/>
          <p:cNvSpPr txBox="1">
            <a:spLocks noGrp="1"/>
          </p:cNvSpPr>
          <p:nvPr>
            <p:ph type="body" idx="1"/>
          </p:nvPr>
        </p:nvSpPr>
        <p:spPr>
          <a:prstGeom prst="rect">
            <a:avLst/>
          </a:prstGeom>
        </p:spPr>
        <p:txBody>
          <a:bodyPr/>
          <a:lstStyle/>
          <a:p>
            <a:pPr marL="0" indent="0">
              <a:tabLst>
                <a:tab pos="723900" algn="l"/>
                <a:tab pos="1447800" algn="l"/>
                <a:tab pos="2171700" algn="l"/>
                <a:tab pos="2895600" algn="l"/>
                <a:tab pos="3619500" algn="l"/>
              </a:tabLst>
            </a:pPr>
            <a:endParaRPr/>
          </a:p>
          <a:p>
            <a:pPr marL="0" indent="0">
              <a:tabLst>
                <a:tab pos="723900" algn="l"/>
                <a:tab pos="1447800" algn="l"/>
                <a:tab pos="2171700" algn="l"/>
                <a:tab pos="2895600" algn="l"/>
                <a:tab pos="3619500" algn="l"/>
              </a:tabLst>
            </a:pPr>
            <a:endParaRPr/>
          </a:p>
          <a:p>
            <a:pPr marL="0" indent="0">
              <a:tabLst>
                <a:tab pos="723900" algn="l"/>
                <a:tab pos="1447800" algn="l"/>
                <a:tab pos="2171700" algn="l"/>
                <a:tab pos="2895600" algn="l"/>
                <a:tab pos="3619500" algn="l"/>
              </a:tabLst>
            </a:pPr>
            <a:endParaRPr/>
          </a:p>
          <a:p>
            <a:pPr marL="0" indent="0">
              <a:tabLst>
                <a:tab pos="723900" algn="l"/>
                <a:tab pos="1447800" algn="l"/>
                <a:tab pos="2171700" algn="l"/>
                <a:tab pos="2895600" algn="l"/>
                <a:tab pos="3619500" algn="l"/>
              </a:tabLst>
            </a:pPr>
            <a:r>
              <a:t>Goiri et al. : Parasol et GreenSwitch</a:t>
            </a:r>
          </a:p>
        </p:txBody>
      </p:sp>
      <p:sp>
        <p:nvSpPr>
          <p:cNvPr id="69"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
        <p:nvSpPr>
          <p:cNvPr id="67" name="CONTEXTE - Autoconsommation"/>
          <p:cNvSpPr txBox="1">
            <a:spLocks noGrp="1"/>
          </p:cNvSpPr>
          <p:nvPr>
            <p:ph type="title"/>
          </p:nvPr>
        </p:nvSpPr>
        <p:spPr>
          <a:prstGeom prst="rect">
            <a:avLst/>
          </a:prstGeom>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en-US" b="0" dirty="0"/>
              <a:t>Self-consumption</a:t>
            </a:r>
            <a:endParaRPr dirty="0"/>
          </a:p>
        </p:txBody>
      </p:sp>
      <p:pic>
        <p:nvPicPr>
          <p:cNvPr id="70" name="image.png" descr="image.png"/>
          <p:cNvPicPr>
            <a:picLocks noChangeAspect="1"/>
          </p:cNvPicPr>
          <p:nvPr/>
        </p:nvPicPr>
        <p:blipFill>
          <a:blip r:embed="rId3"/>
          <a:stretch>
            <a:fillRect/>
          </a:stretch>
        </p:blipFill>
        <p:spPr>
          <a:xfrm>
            <a:off x="4044950" y="1979612"/>
            <a:ext cx="5746750" cy="4327526"/>
          </a:xfrm>
          <a:prstGeom prst="rect">
            <a:avLst/>
          </a:prstGeom>
          <a:ln w="12700">
            <a:miter lim="400000"/>
          </a:ln>
        </p:spPr>
      </p:pic>
      <p:pic>
        <p:nvPicPr>
          <p:cNvPr id="71" name="image.png" descr="image.png"/>
          <p:cNvPicPr>
            <a:picLocks noChangeAspect="1"/>
          </p:cNvPicPr>
          <p:nvPr/>
        </p:nvPicPr>
        <p:blipFill>
          <a:blip r:embed="rId4"/>
          <a:stretch>
            <a:fillRect/>
          </a:stretch>
        </p:blipFill>
        <p:spPr>
          <a:xfrm>
            <a:off x="0" y="1800225"/>
            <a:ext cx="10079038" cy="4562475"/>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9" name="Paramètres thermiques R et C…"/>
          <p:cNvSpPr txBox="1">
            <a:spLocks noGrp="1"/>
          </p:cNvSpPr>
          <p:nvPr>
            <p:ph type="body" idx="1"/>
          </p:nvPr>
        </p:nvSpPr>
        <p:spPr>
          <a:prstGeom prst="rect">
            <a:avLst/>
          </a:prstGeom>
        </p:spPr>
        <p:txBody>
          <a:bodyPr/>
          <a:lstStyle/>
          <a:p>
            <a: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t>Paramètres thermiques R et C</a:t>
            </a:r>
          </a:p>
          <a:p>
            <a:pPr marL="0" lvl="1" indent="287337">
              <a:lnSpc>
                <a:spcPct val="83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r>
              <a:t>C 	 = 	0,046 	 	</a:t>
            </a:r>
            <a:r>
              <a:rPr>
                <a:latin typeface="AR PL Mingti2L Big5"/>
                <a:ea typeface="AR PL Mingti2L Big5"/>
                <a:cs typeface="AR PL Mingti2L Big5"/>
                <a:sym typeface="AR PL Mingti2L Big5"/>
              </a:rPr>
              <a:t>∈</a:t>
            </a:r>
            <a:r>
              <a:t> 	[0,015 ; 0,065]	kWh/°C/m²</a:t>
            </a:r>
          </a:p>
          <a:p>
            <a:pPr marL="0" lvl="1" indent="287337">
              <a:lnSpc>
                <a:spcPct val="83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r>
              <a:t>1/R = 0,0019	</a:t>
            </a:r>
            <a:r>
              <a:rPr>
                <a:latin typeface="AR PL Mingti2L Big5"/>
                <a:ea typeface="AR PL Mingti2L Big5"/>
                <a:cs typeface="AR PL Mingti2L Big5"/>
                <a:sym typeface="AR PL Mingti2L Big5"/>
              </a:rPr>
              <a:t>∈	</a:t>
            </a:r>
            <a:r>
              <a:t>[0,001 ; 0,003]	kW/°C/m²</a:t>
            </a:r>
          </a:p>
          <a:p>
            <a:pPr marL="0" lvl="1" indent="287337">
              <a:lnSpc>
                <a:spcPct val="112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AR PL Mingti2L Big5"/>
                <a:ea typeface="AR PL Mingti2L Big5"/>
                <a:cs typeface="AR PL Mingti2L Big5"/>
                <a:sym typeface="AR PL Mingti2L Big5"/>
              </a:defRPr>
            </a:pPr>
            <a:endParaRPr/>
          </a:p>
          <a:p>
            <a: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sz="2200" b="0">
              <a:latin typeface="AR PL Mingti2L Big5"/>
              <a:ea typeface="AR PL Mingti2L Big5"/>
              <a:cs typeface="AR PL Mingti2L Big5"/>
              <a:sym typeface="AR PL Mingti2L Big5"/>
            </a:endParaRPr>
          </a:p>
          <a:p>
            <a:pPr marL="0" inden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t>Pricing / intensité carbone</a:t>
            </a:r>
            <a:endParaRPr sz="2200" b="0">
              <a:latin typeface="Source Sans Pro Light"/>
              <a:ea typeface="Source Sans Pro Light"/>
              <a:cs typeface="Source Sans Pro Light"/>
              <a:sym typeface="Source Sans Pro Light"/>
            </a:endParaRPr>
          </a:p>
          <a:p>
            <a:pPr marL="287337" lvl="1" indent="0">
              <a:lnSpc>
                <a:spcPct val="83000"/>
              </a:lnSpc>
              <a:buClr>
                <a:srgbClr val="000000"/>
              </a:buClr>
              <a:buSzPct val="4500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r>
              <a:t>Autres contrats </a:t>
            </a:r>
          </a:p>
          <a:p>
            <a:pPr marL="287337" lvl="1" indent="0">
              <a:lnSpc>
                <a:spcPct val="83000"/>
              </a:lnSpc>
              <a:buClr>
                <a:srgbClr val="000000"/>
              </a:buClr>
              <a:buSzPct val="4500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200" b="0">
                <a:latin typeface="Source Sans Pro Light"/>
                <a:ea typeface="Source Sans Pro Light"/>
                <a:cs typeface="Source Sans Pro Light"/>
                <a:sym typeface="Source Sans Pro Light"/>
              </a:defRPr>
            </a:pPr>
            <a:r>
              <a:t>Autres mix énergétiques</a:t>
            </a:r>
          </a:p>
        </p:txBody>
      </p:sp>
      <p:sp>
        <p:nvSpPr>
          <p:cNvPr id="190"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
        <p:nvSpPr>
          <p:cNvPr id="188" name="RESULTATS – influence des paramètres"/>
          <p:cNvSpPr txBox="1">
            <a:spLocks noGrp="1"/>
          </p:cNvSpPr>
          <p:nvPr>
            <p:ph type="title"/>
          </p:nvPr>
        </p:nvSpPr>
        <p:spPr>
          <a:prstGeom prst="rect">
            <a:avLst/>
          </a:prstGeom>
        </p:spPr>
        <p:txBody>
          <a:bodyPr>
            <a:normAutofit fontScale="90000"/>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dirty="0"/>
              <a:t>RESULTATS – influence des </a:t>
            </a:r>
            <a:r>
              <a:rPr dirty="0" err="1"/>
              <a:t>paramètres</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Data center = 1,8 % consommation électrique des États-Unis (2016)…"/>
          <p:cNvSpPr txBox="1">
            <a:spLocks noGrp="1"/>
          </p:cNvSpPr>
          <p:nvPr>
            <p:ph type="body" idx="1"/>
          </p:nvPr>
        </p:nvSpPr>
        <p:spPr>
          <a:xfrm>
            <a:off x="360362" y="1979612"/>
            <a:ext cx="5480457" cy="4678363"/>
          </a:xfrm>
          <a:prstGeom prst="rect">
            <a:avLst/>
          </a:prstGeom>
        </p:spPr>
        <p:txBody>
          <a:bodyPr/>
          <a:lstStyle/>
          <a:p>
            <a:pPr marL="215900" indent="-215900">
              <a:buClr>
                <a:srgbClr val="000000"/>
              </a:buClr>
              <a:buSzPct val="45000"/>
              <a:buChar char="●"/>
              <a:tabLst>
                <a:tab pos="1079500" algn="l"/>
                <a:tab pos="1447800" algn="l"/>
                <a:tab pos="2171700" algn="l"/>
                <a:tab pos="2895600" algn="l"/>
                <a:tab pos="3619500" algn="l"/>
                <a:tab pos="4343400" algn="l"/>
                <a:tab pos="5067300" algn="l"/>
              </a:tabLst>
            </a:pPr>
            <a:r>
              <a:rPr lang="en-US" dirty="0"/>
              <a:t>GHG emissions from d</a:t>
            </a:r>
            <a:r>
              <a:rPr dirty="0"/>
              <a:t>ata center</a:t>
            </a:r>
            <a:r>
              <a:rPr lang="en-US" dirty="0"/>
              <a:t>s: use phase most significative compared to other life cycle phases</a:t>
            </a:r>
            <a:endParaRPr dirty="0"/>
          </a:p>
          <a:p>
            <a:pPr marL="215900" indent="-215900">
              <a:tabLst>
                <a:tab pos="1079500" algn="l"/>
                <a:tab pos="1447800" algn="l"/>
                <a:tab pos="2171700" algn="l"/>
                <a:tab pos="2895600" algn="l"/>
                <a:tab pos="3619500" algn="l"/>
                <a:tab pos="4343400" algn="l"/>
                <a:tab pos="5067300" algn="l"/>
              </a:tabLst>
            </a:pPr>
            <a:endParaRPr dirty="0"/>
          </a:p>
          <a:p>
            <a:pPr marL="215900" indent="-215900">
              <a:tabLst>
                <a:tab pos="1079500" algn="l"/>
                <a:tab pos="1447800" algn="l"/>
                <a:tab pos="2171700" algn="l"/>
                <a:tab pos="2895600" algn="l"/>
                <a:tab pos="3619500" algn="l"/>
                <a:tab pos="4343400" algn="l"/>
                <a:tab pos="5067300" algn="l"/>
              </a:tabLst>
            </a:pPr>
            <a:endParaRPr dirty="0"/>
          </a:p>
          <a:p>
            <a:pPr marL="215900" indent="-215900">
              <a:tabLst>
                <a:tab pos="1079500" algn="l"/>
                <a:tab pos="1447800" algn="l"/>
                <a:tab pos="2171700" algn="l"/>
                <a:tab pos="2895600" algn="l"/>
                <a:tab pos="3619500" algn="l"/>
                <a:tab pos="4343400" algn="l"/>
                <a:tab pos="5067300" algn="l"/>
              </a:tabLst>
            </a:pPr>
            <a:endParaRPr dirty="0"/>
          </a:p>
          <a:p>
            <a:pPr marL="215900" indent="-215900">
              <a:buClr>
                <a:srgbClr val="000000"/>
              </a:buClr>
              <a:buSzPct val="45000"/>
              <a:buChar char="●"/>
              <a:tabLst>
                <a:tab pos="1079500" algn="l"/>
                <a:tab pos="1447800" algn="l"/>
                <a:tab pos="2171700" algn="l"/>
                <a:tab pos="2895600" algn="l"/>
                <a:tab pos="3619500" algn="l"/>
                <a:tab pos="4343400" algn="l"/>
                <a:tab pos="5067300" algn="l"/>
              </a:tabLst>
            </a:pPr>
            <a:endParaRPr lang="en-US" dirty="0"/>
          </a:p>
          <a:p>
            <a:pPr marL="215900" indent="-215900">
              <a:buClr>
                <a:srgbClr val="000000"/>
              </a:buClr>
              <a:buSzPct val="45000"/>
              <a:buChar char="●"/>
              <a:tabLst>
                <a:tab pos="1079500" algn="l"/>
                <a:tab pos="1447800" algn="l"/>
                <a:tab pos="2171700" algn="l"/>
                <a:tab pos="2895600" algn="l"/>
                <a:tab pos="3619500" algn="l"/>
                <a:tab pos="4343400" algn="l"/>
                <a:tab pos="5067300" algn="l"/>
              </a:tabLst>
            </a:pPr>
            <a:r>
              <a:rPr lang="en-US" dirty="0"/>
              <a:t>Average PUE in 2020 = 1,58     (Uptime Institute, 2020)</a:t>
            </a:r>
            <a:endParaRPr dirty="0"/>
          </a:p>
        </p:txBody>
      </p:sp>
      <p:sp>
        <p:nvSpPr>
          <p:cNvPr id="52"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50" name="INTRODUCTION – Data centers"/>
          <p:cNvSpPr txBox="1">
            <a:spLocks noGrp="1"/>
          </p:cNvSpPr>
          <p:nvPr>
            <p:ph type="title"/>
          </p:nvPr>
        </p:nvSpPr>
        <p:spPr>
          <a:prstGeom prst="rect">
            <a:avLst/>
          </a:prstGeom>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en-US" dirty="0"/>
              <a:t>Data centers</a:t>
            </a:r>
            <a:endParaRPr dirty="0"/>
          </a:p>
        </p:txBody>
      </p:sp>
      <p:pic>
        <p:nvPicPr>
          <p:cNvPr id="54" name="image.png" descr="image.png"/>
          <p:cNvPicPr>
            <a:picLocks noChangeAspect="1"/>
          </p:cNvPicPr>
          <p:nvPr/>
        </p:nvPicPr>
        <p:blipFill>
          <a:blip r:embed="rId3"/>
          <a:srcRect l="27308" r="25886"/>
          <a:stretch>
            <a:fillRect/>
          </a:stretch>
        </p:blipFill>
        <p:spPr>
          <a:xfrm>
            <a:off x="5940425" y="1624012"/>
            <a:ext cx="3975100" cy="4945063"/>
          </a:xfrm>
          <a:prstGeom prst="rect">
            <a:avLst/>
          </a:prstGeom>
          <a:ln w="12700">
            <a:miter lim="400000"/>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24EE478-7246-4273-ACA2-AAEF80263BEE}"/>
                  </a:ext>
                </a:extLst>
              </p:cNvPr>
              <p:cNvSpPr txBox="1"/>
              <p:nvPr/>
            </p:nvSpPr>
            <p:spPr>
              <a:xfrm>
                <a:off x="611225" y="4318793"/>
                <a:ext cx="5155506" cy="448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14:m>
                  <m:oMath xmlns:m="http://schemas.openxmlformats.org/officeDocument/2006/math">
                    <m:r>
                      <a:rPr kumimoji="0" lang="en-US" sz="2000" b="0" i="1" u="none" strike="noStrike" cap="none" spc="0" normalizeH="0" baseline="0" smtClean="0">
                        <a:ln>
                          <a:noFill/>
                        </a:ln>
                        <a:solidFill>
                          <a:srgbClr val="000000"/>
                        </a:solidFill>
                        <a:effectLst/>
                        <a:uFillTx/>
                        <a:latin typeface="Cambria Math" panose="02040503050406030204" pitchFamily="18" charset="0"/>
                        <a:sym typeface="Times New Roman"/>
                      </a:rPr>
                      <m:t>𝑃𝑈𝐸</m:t>
                    </m:r>
                    <m:r>
                      <a:rPr kumimoji="0" lang="en-US" sz="2000" b="0" i="1" u="none" strike="noStrike" cap="none" spc="0" normalizeH="0" baseline="0" smtClean="0">
                        <a:ln>
                          <a:noFill/>
                        </a:ln>
                        <a:solidFill>
                          <a:srgbClr val="000000"/>
                        </a:solidFill>
                        <a:effectLst/>
                        <a:uFillTx/>
                        <a:latin typeface="Cambria Math" panose="02040503050406030204" pitchFamily="18" charset="0"/>
                        <a:sym typeface="Times New Roman"/>
                      </a:rPr>
                      <m:t>= </m:t>
                    </m:r>
                    <m:f>
                      <m:fPr>
                        <m:ctrlPr>
                          <a:rPr kumimoji="0" lang="en-US" sz="2000" b="0" i="1" u="none" strike="noStrike" cap="none" spc="0" normalizeH="0" baseline="0" smtClean="0">
                            <a:ln>
                              <a:noFill/>
                            </a:ln>
                            <a:solidFill>
                              <a:srgbClr val="000000"/>
                            </a:solidFill>
                            <a:effectLst/>
                            <a:uFillTx/>
                            <a:latin typeface="Cambria Math" panose="02040503050406030204" pitchFamily="18" charset="0"/>
                            <a:sym typeface="Times New Roman"/>
                          </a:rPr>
                        </m:ctrlPr>
                      </m:fPr>
                      <m:num>
                        <m:r>
                          <a:rPr kumimoji="0" lang="en-US" sz="2000" b="0" i="1" u="none" strike="noStrike" cap="none" spc="0" normalizeH="0" baseline="0" smtClean="0">
                            <a:ln>
                              <a:noFill/>
                            </a:ln>
                            <a:solidFill>
                              <a:srgbClr val="000000"/>
                            </a:solidFill>
                            <a:effectLst/>
                            <a:uFillTx/>
                            <a:latin typeface="Cambria Math" panose="02040503050406030204" pitchFamily="18" charset="0"/>
                            <a:sym typeface="Times New Roman"/>
                          </a:rPr>
                          <m:t>𝑡𝑜𝑡𝑎𝑙</m:t>
                        </m:r>
                        <m:r>
                          <a:rPr kumimoji="0" lang="en-US" sz="2000" b="0" i="1" u="none" strike="noStrike" cap="none" spc="0" normalizeH="0" baseline="0" smtClean="0">
                            <a:ln>
                              <a:noFill/>
                            </a:ln>
                            <a:solidFill>
                              <a:srgbClr val="000000"/>
                            </a:solidFill>
                            <a:effectLst/>
                            <a:uFillTx/>
                            <a:latin typeface="Cambria Math" panose="02040503050406030204" pitchFamily="18" charset="0"/>
                            <a:sym typeface="Times New Roman"/>
                          </a:rPr>
                          <m:t> </m:t>
                        </m:r>
                        <m:r>
                          <a:rPr kumimoji="0" lang="en-US" sz="2000" b="0" i="1" u="none" strike="noStrike" cap="none" spc="0" normalizeH="0" baseline="0" smtClean="0">
                            <a:ln>
                              <a:noFill/>
                            </a:ln>
                            <a:solidFill>
                              <a:srgbClr val="000000"/>
                            </a:solidFill>
                            <a:effectLst/>
                            <a:uFillTx/>
                            <a:latin typeface="Cambria Math" panose="02040503050406030204" pitchFamily="18" charset="0"/>
                            <a:sym typeface="Times New Roman"/>
                          </a:rPr>
                          <m:t>𝑒𝑙𝑒𝑐𝑡𝑟𝑖𝑐𝑖𝑡𝑦</m:t>
                        </m:r>
                        <m:r>
                          <a:rPr kumimoji="0" lang="en-US" sz="2000" b="0" i="1" u="none" strike="noStrike" cap="none" spc="0" normalizeH="0" baseline="0" smtClean="0">
                            <a:ln>
                              <a:noFill/>
                            </a:ln>
                            <a:solidFill>
                              <a:srgbClr val="000000"/>
                            </a:solidFill>
                            <a:effectLst/>
                            <a:uFillTx/>
                            <a:latin typeface="Cambria Math" panose="02040503050406030204" pitchFamily="18" charset="0"/>
                            <a:sym typeface="Times New Roman"/>
                          </a:rPr>
                          <m:t> </m:t>
                        </m:r>
                        <m:r>
                          <a:rPr kumimoji="0" lang="en-US" sz="2000" b="0" i="1" u="none" strike="noStrike" cap="none" spc="0" normalizeH="0" baseline="0" smtClean="0">
                            <a:ln>
                              <a:noFill/>
                            </a:ln>
                            <a:solidFill>
                              <a:srgbClr val="000000"/>
                            </a:solidFill>
                            <a:effectLst/>
                            <a:uFillTx/>
                            <a:latin typeface="Cambria Math" panose="02040503050406030204" pitchFamily="18" charset="0"/>
                            <a:sym typeface="Times New Roman"/>
                          </a:rPr>
                          <m:t>𝑐𝑜𝑛𝑠𝑢𝑚𝑝𝑡𝑖𝑜𝑛</m:t>
                        </m:r>
                        <m:r>
                          <a:rPr kumimoji="0" lang="en-US" sz="2000" b="0" i="1" u="none" strike="noStrike" cap="none" spc="0" normalizeH="0" baseline="0" smtClean="0">
                            <a:ln>
                              <a:noFill/>
                            </a:ln>
                            <a:solidFill>
                              <a:srgbClr val="000000"/>
                            </a:solidFill>
                            <a:effectLst/>
                            <a:uFillTx/>
                            <a:latin typeface="Cambria Math" panose="02040503050406030204" pitchFamily="18" charset="0"/>
                            <a:sym typeface="Times New Roman"/>
                          </a:rPr>
                          <m:t> </m:t>
                        </m:r>
                        <m:r>
                          <a:rPr kumimoji="0" lang="en-US" sz="2000" b="0" i="1" u="none" strike="noStrike" cap="none" spc="0" normalizeH="0" baseline="0" smtClean="0">
                            <a:ln>
                              <a:noFill/>
                            </a:ln>
                            <a:solidFill>
                              <a:srgbClr val="000000"/>
                            </a:solidFill>
                            <a:effectLst/>
                            <a:uFillTx/>
                            <a:latin typeface="Cambria Math" panose="02040503050406030204" pitchFamily="18" charset="0"/>
                            <a:sym typeface="Times New Roman"/>
                          </a:rPr>
                          <m:t>𝑜𝑓</m:t>
                        </m:r>
                        <m:r>
                          <a:rPr kumimoji="0" lang="en-US" sz="2000" b="0" i="1" u="none" strike="noStrike" cap="none" spc="0" normalizeH="0" baseline="0" smtClean="0">
                            <a:ln>
                              <a:noFill/>
                            </a:ln>
                            <a:solidFill>
                              <a:srgbClr val="000000"/>
                            </a:solidFill>
                            <a:effectLst/>
                            <a:uFillTx/>
                            <a:latin typeface="Cambria Math" panose="02040503050406030204" pitchFamily="18" charset="0"/>
                            <a:sym typeface="Times New Roman"/>
                          </a:rPr>
                          <m:t> </m:t>
                        </m:r>
                        <m:r>
                          <a:rPr kumimoji="0" lang="en-US" sz="2000" b="0" i="1" u="none" strike="noStrike" cap="none" spc="0" normalizeH="0" baseline="0" smtClean="0">
                            <a:ln>
                              <a:noFill/>
                            </a:ln>
                            <a:solidFill>
                              <a:srgbClr val="000000"/>
                            </a:solidFill>
                            <a:effectLst/>
                            <a:uFillTx/>
                            <a:latin typeface="Cambria Math" panose="02040503050406030204" pitchFamily="18" charset="0"/>
                            <a:sym typeface="Times New Roman"/>
                          </a:rPr>
                          <m:t>𝑡h𝑒</m:t>
                        </m:r>
                        <m:r>
                          <a:rPr kumimoji="0" lang="en-US" sz="2000" b="0" i="1" u="none" strike="noStrike" cap="none" spc="0" normalizeH="0" baseline="0" smtClean="0">
                            <a:ln>
                              <a:noFill/>
                            </a:ln>
                            <a:solidFill>
                              <a:srgbClr val="000000"/>
                            </a:solidFill>
                            <a:effectLst/>
                            <a:uFillTx/>
                            <a:latin typeface="Cambria Math" panose="02040503050406030204" pitchFamily="18" charset="0"/>
                            <a:sym typeface="Times New Roman"/>
                          </a:rPr>
                          <m:t> </m:t>
                        </m:r>
                        <m:r>
                          <a:rPr kumimoji="0" lang="en-US" sz="2000" b="0" i="1" u="none" strike="noStrike" cap="none" spc="0" normalizeH="0" baseline="0" smtClean="0">
                            <a:ln>
                              <a:noFill/>
                            </a:ln>
                            <a:solidFill>
                              <a:srgbClr val="000000"/>
                            </a:solidFill>
                            <a:effectLst/>
                            <a:uFillTx/>
                            <a:latin typeface="Cambria Math" panose="02040503050406030204" pitchFamily="18" charset="0"/>
                            <a:sym typeface="Times New Roman"/>
                          </a:rPr>
                          <m:t>𝐷𝐶</m:t>
                        </m:r>
                      </m:num>
                      <m:den>
                        <m:r>
                          <a:rPr lang="en-US" sz="2000" i="1">
                            <a:latin typeface="Cambria Math" panose="02040503050406030204" pitchFamily="18" charset="0"/>
                          </a:rPr>
                          <m:t>𝑒𝑙𝑒𝑐𝑡𝑟𝑖𝑐𝑖𝑡𝑦</m:t>
                        </m:r>
                        <m:r>
                          <a:rPr lang="en-US" sz="2000" b="0" i="1" smtClean="0">
                            <a:latin typeface="Cambria Math" panose="02040503050406030204" pitchFamily="18" charset="0"/>
                          </a:rPr>
                          <m:t> </m:t>
                        </m:r>
                        <m:r>
                          <a:rPr lang="en-US" sz="2000" i="1">
                            <a:latin typeface="Cambria Math" panose="02040503050406030204" pitchFamily="18" charset="0"/>
                          </a:rPr>
                          <m:t>𝑐𝑜𝑛𝑠𝑢𝑚𝑝𝑡𝑖𝑜𝑛</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𝐼𝑇</m:t>
                        </m:r>
                        <m:r>
                          <a:rPr lang="en-US" sz="2000" b="0" i="1" smtClean="0">
                            <a:latin typeface="Cambria Math" panose="02040503050406030204" pitchFamily="18" charset="0"/>
                          </a:rPr>
                          <m:t> </m:t>
                        </m:r>
                        <m:r>
                          <a:rPr lang="en-US" sz="2000" b="0" i="1" smtClean="0">
                            <a:latin typeface="Cambria Math" panose="02040503050406030204" pitchFamily="18" charset="0"/>
                          </a:rPr>
                          <m:t>𝑎𝑙𝑜𝑛𝑒</m:t>
                        </m:r>
                      </m:den>
                    </m:f>
                  </m:oMath>
                </a14:m>
                <a:r>
                  <a:rPr kumimoji="0" lang="sv-SE" sz="2000" b="0" i="0" u="none" strike="noStrike" cap="none" spc="0" normalizeH="0" baseline="0" dirty="0">
                    <a:ln>
                      <a:noFill/>
                    </a:ln>
                    <a:solidFill>
                      <a:srgbClr val="000000"/>
                    </a:solidFill>
                    <a:effectLst/>
                    <a:uFillTx/>
                    <a:sym typeface="Times New Roman"/>
                  </a:rPr>
                  <a:t> </a:t>
                </a:r>
              </a:p>
            </p:txBody>
          </p:sp>
        </mc:Choice>
        <mc:Fallback xmlns="">
          <p:sp>
            <p:nvSpPr>
              <p:cNvPr id="2" name="TextBox 1">
                <a:extLst>
                  <a:ext uri="{FF2B5EF4-FFF2-40B4-BE49-F238E27FC236}">
                    <a16:creationId xmlns:a16="http://schemas.microsoft.com/office/drawing/2014/main" id="{B24EE478-7246-4273-ACA2-AAEF80263BEE}"/>
                  </a:ext>
                </a:extLst>
              </p:cNvPr>
              <p:cNvSpPr txBox="1">
                <a:spLocks noRot="1" noChangeAspect="1" noMove="1" noResize="1" noEditPoints="1" noAdjustHandles="1" noChangeArrowheads="1" noChangeShapeType="1" noTextEdit="1"/>
              </p:cNvSpPr>
              <p:nvPr/>
            </p:nvSpPr>
            <p:spPr>
              <a:xfrm>
                <a:off x="611225" y="4318793"/>
                <a:ext cx="5155506" cy="448777"/>
              </a:xfrm>
              <a:prstGeom prst="rect">
                <a:avLst/>
              </a:prstGeom>
              <a:blipFill>
                <a:blip r:embed="rId6"/>
                <a:stretch>
                  <a:fillRect b="-1351"/>
                </a:stretch>
              </a:blipFill>
              <a:ln w="12700" cap="flat">
                <a:noFill/>
                <a:miter lim="400000"/>
              </a:ln>
              <a:effectLst/>
            </p:spPr>
            <p:txBody>
              <a:bodyPr/>
              <a:lstStyle/>
              <a:p>
                <a:r>
                  <a:rPr lang="sv-SE">
                    <a:noFill/>
                  </a:rPr>
                  <a:t> </a:t>
                </a:r>
              </a:p>
            </p:txBody>
          </p:sp>
        </mc:Fallback>
      </mc:AlternateContent>
    </p:spTree>
  </p:cSld>
  <p:clrMapOvr>
    <a:masterClrMapping/>
  </p:clrMapOvr>
  <p:transition spd="med" advTm="84684"/>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1-  Contexte de l’étude…"/>
          <p:cNvSpPr txBox="1">
            <a:spLocks noGrp="1"/>
          </p:cNvSpPr>
          <p:nvPr>
            <p:ph type="body" idx="1"/>
          </p:nvPr>
        </p:nvSpPr>
        <p:spPr>
          <a:prstGeom prst="rect">
            <a:avLst/>
          </a:prstGeom>
        </p:spPr>
        <p:txBody>
          <a:bodyPr/>
          <a:lstStyle/>
          <a:p>
            <a:pPr marL="514350" indent="-514350">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dirty="0"/>
              <a:t>Background of the study</a:t>
            </a:r>
            <a:endParaRPr dirty="0"/>
          </a:p>
          <a:p>
            <a:pPr marL="514350" indent="-514350">
              <a:lnSpc>
                <a:spcPct val="14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dirty="0"/>
              <a:t>Data center modelling</a:t>
            </a:r>
            <a:endParaRPr dirty="0"/>
          </a:p>
          <a:p>
            <a:pPr marL="514350" indent="-514350">
              <a:lnSpc>
                <a:spcPct val="14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dirty="0"/>
              <a:t>Pre-cooling simulation approach</a:t>
            </a:r>
            <a:endParaRPr dirty="0"/>
          </a:p>
          <a:p>
            <a:pPr marL="514350" indent="-514350">
              <a:lnSpc>
                <a:spcPct val="140000"/>
              </a:lnSpc>
              <a:buFont typeface="+mj-lt"/>
              <a:buAutoNum type="arabicPeriod"/>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pPr>
            <a:r>
              <a:rPr lang="en-US" dirty="0"/>
              <a:t>Results and discussion</a:t>
            </a:r>
            <a:endParaRPr dirty="0"/>
          </a:p>
        </p:txBody>
      </p:sp>
      <p:sp>
        <p:nvSpPr>
          <p:cNvPr id="58"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56" name="PLAN"/>
          <p:cNvSpPr txBox="1">
            <a:spLocks noGrp="1"/>
          </p:cNvSpPr>
          <p:nvPr>
            <p:ph type="title"/>
          </p:nvPr>
        </p:nvSpPr>
        <p:spPr>
          <a:prstGeom prst="rect">
            <a:avLst/>
          </a:prstGeom>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en-US" dirty="0"/>
              <a:t>Outline</a:t>
            </a:r>
            <a:endParaRPr dirty="0"/>
          </a:p>
        </p:txBody>
      </p:sp>
    </p:spTree>
  </p:cSld>
  <p:clrMapOvr>
    <a:masterClrMapping/>
  </p:clrMapOvr>
  <p:transition spd="med" advTm="1696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ONTEXTE - Autoconsommation"/>
          <p:cNvSpPr txBox="1">
            <a:spLocks noGrp="1"/>
          </p:cNvSpPr>
          <p:nvPr>
            <p:ph type="ctrTitle"/>
          </p:nvPr>
        </p:nvSpPr>
        <p:spPr>
          <a:xfrm>
            <a:off x="2247011" y="360362"/>
            <a:ext cx="7076300" cy="900113"/>
          </a:xfrm>
          <a:prstGeom prst="rect">
            <a:avLst/>
          </a:prstGeom>
        </p:spPr>
        <p:txBody>
          <a:bodyPr>
            <a:norm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en-US" b="0" dirty="0"/>
              <a:t>Self-consumption</a:t>
            </a:r>
            <a:endParaRPr b="0" dirty="0"/>
          </a:p>
        </p:txBody>
      </p:sp>
      <p:sp>
        <p:nvSpPr>
          <p:cNvPr id="61" name="Goiri et al. 2013 : Parasol et GreenSwitch"/>
          <p:cNvSpPr txBox="1">
            <a:spLocks noGrp="1"/>
          </p:cNvSpPr>
          <p:nvPr>
            <p:ph type="subTitle" sz="quarter" idx="1"/>
          </p:nvPr>
        </p:nvSpPr>
        <p:spPr>
          <a:xfrm>
            <a:off x="360362" y="1979612"/>
            <a:ext cx="2808288" cy="4679951"/>
          </a:xfrm>
          <a:prstGeom prst="rect">
            <a:avLst/>
          </a:prstGeom>
        </p:spPr>
        <p:txBody>
          <a:bodyPr/>
          <a:lstStyle/>
          <a:p>
            <a:pPr marL="0" indent="0">
              <a:tabLst>
                <a:tab pos="723900" algn="l"/>
                <a:tab pos="1447800" algn="l"/>
                <a:tab pos="2171700" algn="l"/>
              </a:tabLst>
            </a:pPr>
            <a:endParaRPr dirty="0"/>
          </a:p>
          <a:p>
            <a:pPr marL="0" indent="0">
              <a:tabLst>
                <a:tab pos="723900" algn="l"/>
                <a:tab pos="1447800" algn="l"/>
                <a:tab pos="2171700" algn="l"/>
              </a:tabLst>
            </a:pPr>
            <a:endParaRPr dirty="0"/>
          </a:p>
          <a:p>
            <a:pPr marL="0" indent="0">
              <a:tabLst>
                <a:tab pos="723900" algn="l"/>
                <a:tab pos="1447800" algn="l"/>
                <a:tab pos="2171700" algn="l"/>
              </a:tabLst>
            </a:pPr>
            <a:r>
              <a:rPr lang="en-US" dirty="0"/>
              <a:t>(</a:t>
            </a:r>
            <a:r>
              <a:rPr dirty="0" err="1"/>
              <a:t>Goiri</a:t>
            </a:r>
            <a:r>
              <a:rPr dirty="0"/>
              <a:t> et al.</a:t>
            </a:r>
            <a:r>
              <a:rPr lang="en-US" dirty="0"/>
              <a:t>,</a:t>
            </a:r>
            <a:r>
              <a:rPr dirty="0"/>
              <a:t> 2013</a:t>
            </a:r>
            <a:r>
              <a:rPr lang="en-US" dirty="0"/>
              <a:t>)</a:t>
            </a:r>
            <a:r>
              <a:rPr dirty="0"/>
              <a:t>: Parasol et </a:t>
            </a:r>
            <a:r>
              <a:rPr dirty="0" err="1"/>
              <a:t>GreenSwitch</a:t>
            </a:r>
            <a:endParaRPr dirty="0"/>
          </a:p>
        </p:txBody>
      </p:sp>
      <p:sp>
        <p:nvSpPr>
          <p:cNvPr id="62" name="Numéro de diapositive"/>
          <p:cNvSpPr txBox="1">
            <a:spLocks noGrp="1"/>
          </p:cNvSpPr>
          <p:nvPr>
            <p:ph type="sldNum" sz="quarter" idx="2"/>
          </p:nvPr>
        </p:nvSpPr>
        <p:spPr>
          <a:xfrm>
            <a:off x="179387" y="6969918"/>
            <a:ext cx="538163" cy="2794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pic>
        <p:nvPicPr>
          <p:cNvPr id="63" name="image.png" descr="image.png"/>
          <p:cNvPicPr>
            <a:picLocks noChangeAspect="1"/>
          </p:cNvPicPr>
          <p:nvPr/>
        </p:nvPicPr>
        <p:blipFill>
          <a:blip r:embed="rId3"/>
          <a:stretch>
            <a:fillRect/>
          </a:stretch>
        </p:blipFill>
        <p:spPr>
          <a:xfrm>
            <a:off x="4044950" y="1979612"/>
            <a:ext cx="5746750" cy="4327526"/>
          </a:xfrm>
          <a:prstGeom prst="rect">
            <a:avLst/>
          </a:prstGeom>
          <a:ln w="12700">
            <a:miter lim="400000"/>
          </a:ln>
        </p:spPr>
      </p:pic>
    </p:spTree>
  </p:cSld>
  <p:clrMapOvr>
    <a:masterClrMapping/>
  </p:clrMapOvr>
  <p:transition spd="med" advTm="3631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DB9225-7768-4702-A473-FAB64D906A48}"/>
              </a:ext>
            </a:extLst>
          </p:cNvPr>
          <p:cNvSpPr>
            <a:spLocks noGrp="1"/>
          </p:cNvSpPr>
          <p:nvPr>
            <p:ph type="body" idx="1"/>
          </p:nvPr>
        </p:nvSpPr>
        <p:spPr/>
        <p:txBody>
          <a:bodyPr/>
          <a:lstStyle/>
          <a:p>
            <a:endParaRPr lang="sv-SE"/>
          </a:p>
        </p:txBody>
      </p:sp>
      <p:sp>
        <p:nvSpPr>
          <p:cNvPr id="76" name="Numéro de diapositive"/>
          <p:cNvSpPr txBox="1">
            <a:spLocks noGrp="1"/>
          </p:cNvSpPr>
          <p:nvPr>
            <p:ph type="sldNum" sz="quarter" idx="2"/>
          </p:nvPr>
        </p:nvSpPr>
        <p:spPr/>
        <p:txBody>
          <a:bodyPr/>
          <a:lstStyle/>
          <a:p>
            <a:fld id="{86CB4B4D-7CA3-9044-876B-883B54F8677D}" type="slidenum">
              <a:rPr lang="sv-SE"/>
              <a:pPr/>
              <a:t>6</a:t>
            </a:fld>
            <a:endParaRPr lang="sv-SE"/>
          </a:p>
        </p:txBody>
      </p:sp>
      <p:sp>
        <p:nvSpPr>
          <p:cNvPr id="75" name="CONTEXTE - DataZero"/>
          <p:cNvSpPr txBox="1">
            <a:spLocks noGrp="1"/>
          </p:cNvSpPr>
          <p:nvPr>
            <p:ph type="ctrTitle"/>
          </p:nvPr>
        </p:nvSpPr>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sv-SE" dirty="0"/>
              <a:t>DataZero</a:t>
            </a:r>
          </a:p>
        </p:txBody>
      </p:sp>
      <p:pic>
        <p:nvPicPr>
          <p:cNvPr id="77" name="image.png" descr="image.png"/>
          <p:cNvPicPr>
            <a:picLocks noChangeAspect="1"/>
          </p:cNvPicPr>
          <p:nvPr/>
        </p:nvPicPr>
        <p:blipFill>
          <a:blip r:embed="rId3"/>
          <a:stretch>
            <a:fillRect/>
          </a:stretch>
        </p:blipFill>
        <p:spPr>
          <a:xfrm>
            <a:off x="595312" y="1543050"/>
            <a:ext cx="8607426" cy="5240338"/>
          </a:xfrm>
          <a:prstGeom prst="rect">
            <a:avLst/>
          </a:prstGeom>
          <a:ln w="12700">
            <a:miter lim="400000"/>
          </a:ln>
        </p:spPr>
      </p:pic>
    </p:spTree>
  </p:cSld>
  <p:clrMapOvr>
    <a:masterClrMapping/>
  </p:clrMapOvr>
  <p:transition spd="med" advTm="72905"/>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Zhang et al. 2012 « TEStore: Exploiting Thermal and Energy Storage to Cut the Electricity Bill for Datacenter Cooling »…"/>
          <p:cNvSpPr txBox="1">
            <a:spLocks noGrp="1"/>
          </p:cNvSpPr>
          <p:nvPr>
            <p:ph type="subTitle" idx="1"/>
          </p:nvPr>
        </p:nvSpPr>
        <p:spPr/>
        <p:txBody>
          <a:bodyPr/>
          <a:lstStyle/>
          <a:p>
            <a:r>
              <a:rPr lang="sv-SE" dirty="0"/>
              <a:t>(Zhang et al., 2012) TEStore: Exploiting Thermal and Energy Storage to Cut the Electricity Bill for Datacenter Cooling</a:t>
            </a:r>
          </a:p>
          <a:p>
            <a:r>
              <a:rPr lang="sv-SE" dirty="0"/>
              <a:t>(Lukawski et al., 2019) Demand Response for Reducing Coincident Peak Loads</a:t>
            </a:r>
          </a:p>
          <a:p>
            <a:r>
              <a:rPr lang="sv-SE" dirty="0"/>
              <a:t>(Li et al., 2019) Thermal-Aware Hybrid Workload Management in a Green Datacenter towards Renewable Energy Utilization</a:t>
            </a:r>
          </a:p>
        </p:txBody>
      </p:sp>
      <p:sp>
        <p:nvSpPr>
          <p:cNvPr id="83" name="Numéro de diapositive"/>
          <p:cNvSpPr txBox="1">
            <a:spLocks noGrp="1"/>
          </p:cNvSpPr>
          <p:nvPr>
            <p:ph type="sldNum" sz="quarter" idx="2"/>
          </p:nvPr>
        </p:nvSpPr>
        <p:spPr/>
        <p:txBody>
          <a:bodyPr/>
          <a:lstStyle/>
          <a:p>
            <a:fld id="{86CB4B4D-7CA3-9044-876B-883B54F8677D}" type="slidenum">
              <a:rPr lang="sv-SE"/>
              <a:pPr/>
              <a:t>7</a:t>
            </a:fld>
            <a:endParaRPr lang="sv-SE"/>
          </a:p>
        </p:txBody>
      </p:sp>
      <p:sp>
        <p:nvSpPr>
          <p:cNvPr id="81" name="CONTEXTE - Precooling"/>
          <p:cNvSpPr txBox="1">
            <a:spLocks noGrp="1"/>
          </p:cNvSpPr>
          <p:nvPr>
            <p:ph type="ctrTitle"/>
          </p:nvPr>
        </p:nvSpPr>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sv-SE" dirty="0"/>
              <a:t>Precooling: related works</a:t>
            </a:r>
          </a:p>
        </p:txBody>
      </p:sp>
    </p:spTree>
  </p:cSld>
  <p:clrMapOvr>
    <a:masterClrMapping/>
  </p:clrMapOvr>
  <p:transition spd="med" advTm="101320"/>
  <p:extLst>
    <p:ext uri="{3A86A75C-4F4B-4683-9AE1-C65F6400EC91}">
      <p14:laserTraceLst xmlns:p14="http://schemas.microsoft.com/office/powerpoint/2010/main">
        <p14:tracePtLst>
          <p14:tracePt t="6944" x="80963" y="1630363"/>
          <p14:tracePt t="6953" x="90488" y="1630363"/>
          <p14:tracePt t="6960" x="100013" y="1619250"/>
          <p14:tracePt t="7028" x="111125" y="1619250"/>
          <p14:tracePt t="7036" x="130175" y="1619250"/>
          <p14:tracePt t="7044" x="141288" y="1630363"/>
          <p14:tracePt t="7052" x="160338" y="1649413"/>
          <p14:tracePt t="7061" x="160338" y="1660525"/>
          <p14:tracePt t="7070" x="180975" y="1679575"/>
          <p14:tracePt t="7074" x="201613" y="1700213"/>
          <p14:tracePt t="7082" x="231775" y="1720850"/>
          <p14:tracePt t="7090" x="261938" y="1741488"/>
          <p14:tracePt t="7098" x="292100" y="1760538"/>
          <p14:tracePt t="7106" x="331788" y="1790700"/>
          <p14:tracePt t="7114" x="352425" y="1811338"/>
          <p14:tracePt t="7122" x="371475" y="1831975"/>
          <p14:tracePt t="7128" x="392113" y="1851025"/>
          <p14:tracePt t="7137" x="412750" y="1871663"/>
          <p14:tracePt t="7144" x="422275" y="1892300"/>
          <p14:tracePt t="7153" x="422275" y="1911350"/>
          <p14:tracePt t="7160" x="422275" y="1922463"/>
          <p14:tracePt t="7170" x="422275" y="1941513"/>
          <p14:tracePt t="7176" x="422275" y="1952625"/>
          <p14:tracePt t="7190" x="422275" y="1962150"/>
          <p14:tracePt t="7198" x="433388" y="1971675"/>
          <p14:tracePt t="7208" x="433388" y="1982788"/>
          <p14:tracePt t="7214" x="433388" y="2001838"/>
          <p14:tracePt t="7223" x="442913" y="2012950"/>
          <p14:tracePt t="7256" x="442913" y="2022475"/>
          <p14:tracePt t="7272" x="442913" y="2032000"/>
          <p14:tracePt t="7280" x="442913" y="2043113"/>
          <p14:tracePt t="7296" x="442913" y="2052638"/>
          <p14:tracePt t="7356" x="442913" y="2062163"/>
          <p14:tracePt t="8342" x="452438" y="2062163"/>
          <p14:tracePt t="8353" x="463550" y="2062163"/>
          <p14:tracePt t="8360" x="473075" y="2062163"/>
          <p14:tracePt t="8368" x="503238" y="2052638"/>
          <p14:tracePt t="8376" x="523875" y="2043113"/>
          <p14:tracePt t="8385" x="563563" y="2012950"/>
          <p14:tracePt t="8392" x="603250" y="2001838"/>
          <p14:tracePt t="8400" x="663575" y="1992313"/>
          <p14:tracePt t="8406" x="704850" y="1982788"/>
          <p14:tracePt t="8414" x="774700" y="1982788"/>
          <p14:tracePt t="8422" x="855663" y="1971675"/>
          <p14:tracePt t="8430" x="976313" y="1971675"/>
          <p14:tracePt t="8438" x="1096963" y="1971675"/>
          <p14:tracePt t="8446" x="1257300" y="1971675"/>
          <p14:tracePt t="8454" x="1438275" y="1971675"/>
          <p14:tracePt t="8460" x="1639888" y="1992313"/>
          <p14:tracePt t="8468" x="1841500" y="2012950"/>
          <p14:tracePt t="8476" x="2022475" y="2012950"/>
          <p14:tracePt t="8485" x="2182813" y="2001838"/>
          <p14:tracePt t="8492" x="2344738" y="2001838"/>
          <p14:tracePt t="8501" x="2505075" y="1971675"/>
          <p14:tracePt t="8508" x="2635250" y="1952625"/>
          <p14:tracePt t="8516" x="2736850" y="1922463"/>
          <p14:tracePt t="8523" x="2827338" y="1892300"/>
          <p14:tracePt t="8530" x="2908300" y="1862138"/>
          <p14:tracePt t="8539" x="2998788" y="1841500"/>
          <p14:tracePt t="8546" x="3078163" y="1820863"/>
          <p14:tracePt t="8555" x="3149600" y="1811338"/>
          <p14:tracePt t="8562" x="3209925" y="1811338"/>
          <p14:tracePt t="8570" x="3279775" y="1801813"/>
          <p14:tracePt t="8576" x="3340100" y="1781175"/>
          <p14:tracePt t="8585" x="3390900" y="1781175"/>
          <p14:tracePt t="8592" x="3430588" y="1781175"/>
          <p14:tracePt t="8602" x="3460750" y="1781175"/>
          <p14:tracePt t="8608" x="3502025" y="1771650"/>
          <p14:tracePt t="8616" x="3541713" y="1771650"/>
          <p14:tracePt t="8624" x="3602038" y="1771650"/>
          <p14:tracePt t="8630" x="3662363" y="1771650"/>
          <p14:tracePt t="8642" x="3743325" y="1771650"/>
          <p14:tracePt t="8646" x="3833813" y="1771650"/>
          <p14:tracePt t="8655" x="3913188" y="1771650"/>
          <p14:tracePt t="8662" x="3994150" y="1760538"/>
          <p14:tracePt t="8670" x="4075113" y="1741488"/>
          <p14:tracePt t="8679" x="4165600" y="1709738"/>
          <p14:tracePt t="8685" x="4214813" y="1700213"/>
          <p14:tracePt t="8692" x="4265613" y="1679575"/>
          <p14:tracePt t="8700" x="4295775" y="1660525"/>
          <p14:tracePt t="8708" x="4316413" y="1630363"/>
          <p14:tracePt t="8724" x="4325938" y="1619250"/>
          <p14:tracePt t="8732" x="4325938" y="1609725"/>
          <p14:tracePt t="8840" x="4325938" y="1619250"/>
          <p14:tracePt t="8848" x="4316413" y="1619250"/>
          <p14:tracePt t="8858" x="4316413" y="1630363"/>
          <p14:tracePt t="8871" x="4306888" y="1639888"/>
          <p14:tracePt t="8878" x="4295775" y="1639888"/>
          <p14:tracePt t="8886" x="4286250" y="1639888"/>
          <p14:tracePt t="8894" x="4265613" y="1639888"/>
          <p14:tracePt t="8902" x="4256088" y="1649413"/>
          <p14:tracePt t="8908" x="4235450" y="1649413"/>
          <p14:tracePt t="8916" x="4225925" y="1649413"/>
          <p14:tracePt t="8924" x="4205288" y="1649413"/>
          <p14:tracePt t="8932" x="4184650" y="1649413"/>
          <p14:tracePt t="8940" x="4154488" y="1649413"/>
          <p14:tracePt t="8948" x="4114800" y="1649413"/>
          <p14:tracePt t="8956" x="4033838" y="1679575"/>
          <p14:tracePt t="8962" x="3994150" y="1690688"/>
          <p14:tracePt t="8971" x="3903663" y="1720850"/>
          <p14:tracePt t="8978" x="3803650" y="1751013"/>
          <p14:tracePt t="8987" x="3713163" y="1781175"/>
          <p14:tracePt t="9002" x="3622675" y="1801813"/>
          <p14:tracePt t="9002" x="3541713" y="1831975"/>
          <p14:tracePt t="9010" x="3451225" y="1862138"/>
          <p14:tracePt t="9016" x="3379788" y="1892300"/>
          <p14:tracePt t="9024" x="3349625" y="1911350"/>
          <p14:tracePt t="9032" x="3330575" y="1931988"/>
          <p14:tracePt t="9040" x="3309938" y="1952625"/>
          <p14:tracePt t="9048" x="3300413" y="1971675"/>
          <p14:tracePt t="9056" x="3300413" y="1992313"/>
          <p14:tracePt t="9064" x="3300413" y="2012950"/>
          <p14:tracePt t="9071" x="3319463" y="2043113"/>
          <p14:tracePt t="9078" x="3340100" y="2062163"/>
          <p14:tracePt t="9086" x="3349625" y="2082800"/>
          <p14:tracePt t="9094" x="3360738" y="2103438"/>
          <p14:tracePt t="9103" x="3370263" y="2122488"/>
          <p14:tracePt t="9110" x="3379788" y="2143125"/>
          <p14:tracePt t="9118" x="3400425" y="2163763"/>
          <p14:tracePt t="9124" x="3421063" y="2182813"/>
          <p14:tracePt t="9132" x="3460750" y="2203450"/>
          <p14:tracePt t="9140" x="3481388" y="2233613"/>
          <p14:tracePt t="9148" x="3532188" y="2254250"/>
          <p14:tracePt t="9156" x="3571875" y="2273300"/>
          <p14:tracePt t="9164" x="3622675" y="2303463"/>
          <p14:tracePt t="9173" x="3671888" y="2314575"/>
          <p14:tracePt t="9180" x="3743325" y="2324100"/>
          <p14:tracePt t="9186" x="3773488" y="2333625"/>
          <p14:tracePt t="9194" x="3813175" y="2333625"/>
          <p14:tracePt t="9203" x="3863975" y="2333625"/>
          <p14:tracePt t="9210" x="3924300" y="2333625"/>
          <p14:tracePt t="9218" x="3963988" y="2333625"/>
          <p14:tracePt t="9226" x="4024313" y="2333625"/>
          <p14:tracePt t="9235" x="4094163" y="2333625"/>
          <p14:tracePt t="9240" x="4154488" y="2324100"/>
          <p14:tracePt t="9248" x="4195763" y="2324100"/>
          <p14:tracePt t="9257" x="4225925" y="2314575"/>
          <p14:tracePt t="9264" x="4244975" y="2303463"/>
          <p14:tracePt t="9272" x="4265613" y="2303463"/>
          <p14:tracePt t="9280" x="4276725" y="2293938"/>
          <p14:tracePt t="9292" x="4276725" y="2284413"/>
          <p14:tracePt t="9298" x="4276725" y="2263775"/>
          <p14:tracePt t="9306" x="4276725" y="2243138"/>
          <p14:tracePt t="9313" x="4276725" y="2224088"/>
          <p14:tracePt t="9322" x="4276725" y="2203450"/>
          <p14:tracePt t="9330" x="4276725" y="2193925"/>
          <p14:tracePt t="9338" x="4276725" y="2173288"/>
          <p14:tracePt t="9346" x="4276725" y="2152650"/>
          <p14:tracePt t="9352" x="4276725" y="2133600"/>
          <p14:tracePt t="9360" x="4276725" y="2122488"/>
          <p14:tracePt t="9368" x="4276725" y="2112963"/>
          <p14:tracePt t="9375" x="4265613" y="2103438"/>
          <p14:tracePt t="9384" x="4265613" y="2092325"/>
          <p14:tracePt t="9392" x="4265613" y="2082800"/>
          <p14:tracePt t="9402" x="4256088" y="2082800"/>
          <p14:tracePt t="9406" x="4256088" y="2073275"/>
          <p14:tracePt t="9414" x="4235450" y="2052638"/>
          <p14:tracePt t="9422" x="4214813" y="2043113"/>
          <p14:tracePt t="9429" x="4195763" y="2032000"/>
          <p14:tracePt t="9439" x="4184650" y="2032000"/>
          <p14:tracePt t="9446" x="4165600" y="2032000"/>
          <p14:tracePt t="9454" x="4144963" y="2043113"/>
          <p14:tracePt t="9462" x="4124325" y="2052638"/>
          <p14:tracePt t="9469" x="4105275" y="2073275"/>
          <p14:tracePt t="9477" x="4094163" y="2092325"/>
          <p14:tracePt t="9485" x="4075113" y="2112963"/>
          <p14:tracePt t="9492" x="4064000" y="2133600"/>
          <p14:tracePt t="9500" x="4054475" y="2143125"/>
          <p14:tracePt t="9508" x="4044950" y="2152650"/>
          <p14:tracePt t="9516" x="4044950" y="2163763"/>
          <p14:tracePt t="10921" x="4033838" y="2163763"/>
          <p14:tracePt t="10932" x="4024313" y="2173288"/>
          <p14:tracePt t="10940" x="4024313" y="2182813"/>
          <p14:tracePt t="10961" x="4033838" y="2182813"/>
          <p14:tracePt t="10966" x="4054475" y="2182813"/>
          <p14:tracePt t="10974" x="4064000" y="2182813"/>
          <p14:tracePt t="10983" x="4075113" y="2182813"/>
          <p14:tracePt t="11001" x="4094163" y="2182813"/>
          <p14:tracePt t="11006" x="4105275" y="2182813"/>
          <p14:tracePt t="11014" x="4135438" y="2173288"/>
          <p14:tracePt t="11020" x="4144963" y="2173288"/>
          <p14:tracePt t="11028" x="4175125" y="2163763"/>
          <p14:tracePt t="11037" x="4184650" y="2163763"/>
          <p14:tracePt t="11044" x="4205288" y="2163763"/>
          <p14:tracePt t="11052" x="4214813" y="2163763"/>
          <p14:tracePt t="11060" x="4225925" y="2152650"/>
          <p14:tracePt t="11068" x="4244975" y="2152650"/>
          <p14:tracePt t="11074" x="4256088" y="2163763"/>
          <p14:tracePt t="11083" x="4276725" y="2173288"/>
          <p14:tracePt t="11090" x="4295775" y="2203450"/>
          <p14:tracePt t="11100" x="4316413" y="2224088"/>
          <p14:tracePt t="11106" x="4337050" y="2233613"/>
          <p14:tracePt t="11114" x="4337050" y="2254250"/>
          <p14:tracePt t="11122" x="4337050" y="2284413"/>
          <p14:tracePt t="11128" x="4337050" y="2303463"/>
          <p14:tracePt t="11136" x="4356100" y="2324100"/>
          <p14:tracePt t="11144" x="4376738" y="2333625"/>
          <p14:tracePt t="11152" x="4397375" y="2333625"/>
          <p14:tracePt t="11160" x="4427538" y="2333625"/>
          <p14:tracePt t="11496" x="4437063" y="2314575"/>
          <p14:tracePt t="11504" x="4446588" y="2293938"/>
          <p14:tracePt t="11512" x="4446588" y="2284413"/>
          <p14:tracePt t="11518" x="4446588" y="2273300"/>
          <p14:tracePt t="11534" x="4446588" y="2263775"/>
          <p14:tracePt t="11542" x="4446588" y="2254250"/>
          <p14:tracePt t="11550" x="4446588" y="2243138"/>
          <p14:tracePt t="11558" x="4446588" y="2224088"/>
          <p14:tracePt t="11567" x="4446588" y="2212975"/>
          <p14:tracePt t="11574" x="4446588" y="2203450"/>
          <p14:tracePt t="11580" x="4446588" y="2193925"/>
          <p14:tracePt t="11588" x="4446588" y="2173288"/>
          <p14:tracePt t="11596" x="4446588" y="2152650"/>
          <p14:tracePt t="11604" x="4457700" y="2143125"/>
          <p14:tracePt t="11612" x="4467225" y="2133600"/>
          <p14:tracePt t="11620" x="4467225" y="2112963"/>
          <p14:tracePt t="11708" x="4467225" y="2103438"/>
          <p14:tracePt t="25070" x="4476750" y="2122488"/>
          <p14:tracePt t="25079" x="4476750" y="2133600"/>
          <p14:tracePt t="25086" x="4487863" y="2152650"/>
          <p14:tracePt t="25094" x="4487863" y="2173288"/>
          <p14:tracePt t="25103" x="4487863" y="2193925"/>
          <p14:tracePt t="25111" x="4497388" y="2212975"/>
          <p14:tracePt t="25117" x="4497388" y="2224088"/>
          <p14:tracePt t="25124" x="4497388" y="2243138"/>
          <p14:tracePt t="25133" x="4506913" y="2254250"/>
          <p14:tracePt t="25140" x="4506913" y="2263775"/>
          <p14:tracePt t="25148" x="4506913" y="2273300"/>
          <p14:tracePt t="25164" x="4506913" y="2284413"/>
          <p14:tracePt t="25172" x="4506913" y="2303463"/>
          <p14:tracePt t="25178" x="4506913" y="2324100"/>
          <p14:tracePt t="25186" x="4506913" y="2344738"/>
          <p14:tracePt t="25195" x="4506913" y="2363788"/>
          <p14:tracePt t="25202" x="4506913" y="2384425"/>
          <p14:tracePt t="25211" x="4506913" y="2405063"/>
          <p14:tracePt t="25218" x="4506913" y="2414588"/>
          <p14:tracePt t="25232" x="4506913" y="2425700"/>
          <p14:tracePt t="25240" x="4506913" y="2444750"/>
          <p14:tracePt t="25248" x="4506913" y="2455863"/>
          <p14:tracePt t="25257" x="4506913" y="2465388"/>
          <p14:tracePt t="25264" x="4506913" y="2486025"/>
          <p14:tracePt t="25281" x="4506913" y="2495550"/>
          <p14:tracePt t="27268" x="4506913" y="2505075"/>
          <p14:tracePt t="27280" x="4497388" y="2516188"/>
          <p14:tracePt t="27286" x="4476750" y="2525713"/>
          <p14:tracePt t="27294" x="4467225" y="2535238"/>
          <p14:tracePt t="27302" x="4457700" y="2546350"/>
          <p14:tracePt t="27311" x="4427538" y="2565400"/>
          <p14:tracePt t="27318" x="4406900" y="2586038"/>
          <p14:tracePt t="27326" x="4386263" y="2606675"/>
          <p14:tracePt t="27334" x="4356100" y="2625725"/>
          <p14:tracePt t="27342" x="4306888" y="2655888"/>
          <p14:tracePt t="27348" x="4256088" y="2676525"/>
          <p14:tracePt t="27356" x="4205288" y="2706688"/>
          <p14:tracePt t="27364" x="4175125" y="2727325"/>
          <p14:tracePt t="27372" x="4135438" y="2746375"/>
          <p14:tracePt t="27380" x="4114800" y="2767013"/>
          <p14:tracePt t="27388" x="4094163" y="2776538"/>
          <p14:tracePt t="27396" x="4084638" y="2787650"/>
          <p14:tracePt t="27402" x="4064000" y="2797175"/>
          <p14:tracePt t="27410" x="4044950" y="2806700"/>
          <p14:tracePt t="27428" x="4024313" y="2817813"/>
          <p14:tracePt t="27434" x="4014788" y="2817813"/>
          <p14:tracePt t="27443" x="3994150" y="2817813"/>
          <p14:tracePt t="27450" x="3984625" y="2817813"/>
          <p14:tracePt t="27456" x="3973513" y="2817813"/>
          <p14:tracePt t="28676" x="3963988" y="2817813"/>
          <p14:tracePt t="28688" x="3963988" y="2806700"/>
          <p14:tracePt t="28696" x="3954463" y="2806700"/>
          <p14:tracePt t="29029" x="3954463" y="2797175"/>
          <p14:tracePt t="29036" x="3954463" y="2787650"/>
          <p14:tracePt t="29044" x="3954463" y="2776538"/>
          <p14:tracePt t="29115" x="3954463" y="2767013"/>
          <p14:tracePt t="29124" x="3954463" y="2757488"/>
          <p14:tracePt t="29132" x="3954463" y="2746375"/>
          <p14:tracePt t="29148" x="3954463" y="2727325"/>
          <p14:tracePt t="30647" x="3943350" y="2736850"/>
          <p14:tracePt t="30658" x="3933825" y="2736850"/>
          <p14:tracePt t="30664" x="3913188" y="2757488"/>
          <p14:tracePt t="30673" x="3903663" y="2757488"/>
          <p14:tracePt t="30681" x="3894138" y="2776538"/>
          <p14:tracePt t="30688" x="3873500" y="2797175"/>
          <p14:tracePt t="30696" x="3863975" y="2806700"/>
          <p14:tracePt t="30704" x="3852863" y="2827338"/>
          <p14:tracePt t="30712" x="3833813" y="2847975"/>
          <p14:tracePt t="30718" x="3813175" y="2867025"/>
          <p14:tracePt t="30727" x="3792538" y="2887663"/>
          <p14:tracePt t="30734" x="3783013" y="2908300"/>
          <p14:tracePt t="30742" x="3762375" y="2927350"/>
          <p14:tracePt t="30758" x="3752850" y="2938463"/>
          <p14:tracePt t="30767" x="3743325" y="2957513"/>
          <p14:tracePt t="30774" x="3732213" y="2978150"/>
          <p14:tracePt t="30780" x="3713163" y="2998788"/>
          <p14:tracePt t="30788" x="3692525" y="3038475"/>
          <p14:tracePt t="30796" x="3662363" y="3068638"/>
          <p14:tracePt t="30804" x="3641725" y="3098800"/>
          <p14:tracePt t="30812" x="3622675" y="3140075"/>
          <p14:tracePt t="30820" x="3602038" y="3159125"/>
          <p14:tracePt t="30828" x="3581400" y="3179763"/>
          <p14:tracePt t="30834" x="3562350" y="3200400"/>
          <p14:tracePt t="30843" x="3532188" y="3219450"/>
          <p14:tracePt t="30850" x="3532188" y="3230563"/>
          <p14:tracePt t="30858" x="3521075" y="3240088"/>
          <p14:tracePt t="30875" x="3521075" y="3249613"/>
          <p14:tracePt t="30884" x="3511550" y="3249613"/>
          <p14:tracePt t="33067" x="3511550" y="3260725"/>
          <p14:tracePt t="33074" x="3532188" y="3270250"/>
          <p14:tracePt t="33083" x="3551238" y="3279775"/>
          <p14:tracePt t="33090" x="3571875" y="3290888"/>
          <p14:tracePt t="33098" x="3581400" y="3300413"/>
          <p14:tracePt t="33158" x="3592513" y="3300413"/>
          <p14:tracePt t="33294" x="3592513" y="3309938"/>
          <p14:tracePt t="33302" x="3592513" y="3321050"/>
          <p14:tracePt t="33322" x="3592513" y="3330575"/>
          <p14:tracePt t="33332" x="3581400" y="3330575"/>
          <p14:tracePt t="33341" x="3571875" y="3340100"/>
          <p14:tracePt t="33348" x="3571875" y="3351213"/>
          <p14:tracePt t="33378" x="3562350" y="3351213"/>
          <p14:tracePt t="33880" x="3551238" y="3351213"/>
          <p14:tracePt t="33888" x="3521075" y="3351213"/>
          <p14:tracePt t="33897" x="3490913" y="3360738"/>
          <p14:tracePt t="33904" x="3460750" y="3370263"/>
          <p14:tracePt t="33912" x="3421063" y="3390900"/>
          <p14:tracePt t="33920" x="3379788" y="3400425"/>
          <p14:tracePt t="33928" x="3309938" y="3430588"/>
          <p14:tracePt t="33933" x="3219450" y="3460750"/>
          <p14:tracePt t="33942" x="3138488" y="3490913"/>
          <p14:tracePt t="33950" x="3048000" y="3521075"/>
          <p14:tracePt t="33958" x="2957513" y="3541713"/>
          <p14:tracePt t="33966" x="2927350" y="3571875"/>
          <p14:tracePt t="33974" x="2878138" y="3592513"/>
          <p14:tracePt t="33982" x="2836863" y="3602038"/>
          <p14:tracePt t="33990" x="2797175" y="3632200"/>
          <p14:tracePt t="34007" x="2716213" y="3662363"/>
          <p14:tracePt t="34012" x="2686050" y="3683000"/>
          <p14:tracePt t="34020" x="2635250" y="3713163"/>
          <p14:tracePt t="34028" x="2616200" y="3722688"/>
          <p14:tracePt t="34036" x="2555875" y="3743325"/>
          <p14:tracePt t="34043" x="2505075" y="3752850"/>
          <p14:tracePt t="34051" x="2474913" y="3762375"/>
          <p14:tracePt t="34058" x="2435225" y="3783013"/>
          <p14:tracePt t="34066" x="2414588" y="3783013"/>
          <p14:tracePt t="34074" x="2384425" y="3783013"/>
          <p14:tracePt t="34082" x="2344738" y="3783013"/>
          <p14:tracePt t="34090" x="2293938" y="3783013"/>
          <p14:tracePt t="34098" x="2233613" y="3773488"/>
          <p14:tracePt t="34104" x="2152650" y="3762375"/>
          <p14:tracePt t="34112" x="2073275" y="3762375"/>
          <p14:tracePt t="34121" x="1982788" y="3762375"/>
          <p14:tracePt t="34129" x="1901825" y="3752850"/>
          <p14:tracePt t="34136" x="1820863" y="3752850"/>
          <p14:tracePt t="34144" x="1760538" y="3752850"/>
          <p14:tracePt t="34152" x="1670050" y="3732213"/>
          <p14:tracePt t="34158" x="1609725" y="3732213"/>
          <p14:tracePt t="34166" x="1579563" y="3732213"/>
          <p14:tracePt t="34174" x="1558925" y="3732213"/>
          <p14:tracePt t="34182" x="1549400" y="3732213"/>
          <p14:tracePt t="34190" x="1528763" y="3722688"/>
          <p14:tracePt t="34198" x="1519238" y="3722688"/>
          <p14:tracePt t="34207" x="1509713" y="3722688"/>
          <p14:tracePt t="34212" x="1489075" y="3722688"/>
          <p14:tracePt t="34220" x="1468438" y="3713163"/>
          <p14:tracePt t="34227" x="1428750" y="3713163"/>
          <p14:tracePt t="34236" x="1408113" y="3713163"/>
          <p14:tracePt t="34244" x="1389063" y="3702050"/>
          <p14:tracePt t="34251" x="1368425" y="3702050"/>
          <p14:tracePt t="34260" x="1347788" y="3692525"/>
          <p14:tracePt t="34266" x="1328738" y="3683000"/>
          <p14:tracePt t="34282" x="1317625" y="3671888"/>
          <p14:tracePt t="34291" x="1308100" y="3671888"/>
          <p14:tracePt t="34360" x="1298575" y="3662363"/>
          <p14:tracePt t="34368" x="1287463" y="3652838"/>
          <p14:tracePt t="34376" x="1277938" y="3622675"/>
          <p14:tracePt t="34381" x="1257300" y="3611563"/>
          <p14:tracePt t="34390" x="1238250" y="3602038"/>
          <p14:tracePt t="34398" x="1227138" y="3581400"/>
          <p14:tracePt t="34407" x="1208088" y="3562350"/>
          <p14:tracePt t="34414" x="1187450" y="3541713"/>
          <p14:tracePt t="34423" x="1177925" y="3532188"/>
          <p14:tracePt t="34430" x="1157288" y="3521075"/>
          <p14:tracePt t="34436" x="1136650" y="3502025"/>
          <p14:tracePt t="34446" x="1116013" y="3490913"/>
          <p14:tracePt t="34452" x="1106488" y="3490913"/>
          <p14:tracePt t="34460" x="1096963" y="3490913"/>
          <p14:tracePt t="34468" x="1096963" y="3481388"/>
          <p14:tracePt t="34484" x="1085850" y="3481388"/>
          <p14:tracePt t="34508" x="1076325" y="3481388"/>
          <p14:tracePt t="34514" x="1066800" y="3481388"/>
          <p14:tracePt t="34522" x="1066800" y="3471863"/>
          <p14:tracePt t="34539" x="1055688" y="3471863"/>
          <p14:tracePt t="34548" x="1046163" y="3471863"/>
          <p14:tracePt t="34556" x="1036638" y="3471863"/>
          <p14:tracePt t="34572" x="1025525" y="3471863"/>
          <p14:tracePt t="34581" x="1016000" y="3471863"/>
          <p14:tracePt t="36696" x="1076325" y="3451225"/>
          <p14:tracePt t="36704" x="1157288" y="3451225"/>
          <p14:tracePt t="36710" x="1217613" y="3441700"/>
          <p14:tracePt t="36718" x="1268413" y="3441700"/>
          <p14:tracePt t="36727" x="1308100" y="3441700"/>
          <p14:tracePt t="36734" x="1368425" y="3441700"/>
          <p14:tracePt t="36742" x="1419225" y="3441700"/>
          <p14:tracePt t="36750" x="1438275" y="3441700"/>
          <p14:tracePt t="36758" x="1449388" y="3441700"/>
          <p14:tracePt t="36764" x="1458913" y="3441700"/>
          <p14:tracePt t="36772" x="1468438" y="3441700"/>
          <p14:tracePt t="36780" x="1479550" y="3441700"/>
          <p14:tracePt t="36789" x="1489075" y="3441700"/>
          <p14:tracePt t="36796" x="1509713" y="3460750"/>
          <p14:tracePt t="36805" x="1528763" y="3471863"/>
          <p14:tracePt t="36812" x="1549400" y="3481388"/>
          <p14:tracePt t="36818" x="1570038" y="3490913"/>
          <p14:tracePt t="36826" x="1589088" y="3502025"/>
          <p14:tracePt t="36835" x="1609725" y="3511550"/>
          <p14:tracePt t="36842" x="1630363" y="3521075"/>
          <p14:tracePt t="36850" x="1639888" y="3532188"/>
          <p14:tracePt t="36858" x="1660525" y="3532188"/>
          <p14:tracePt t="36866" x="1670050" y="3541713"/>
          <p14:tracePt t="36880" x="1679575" y="3541713"/>
          <p14:tracePt t="36888" x="1690688" y="3541713"/>
          <p14:tracePt t="36897" x="1709738" y="3541713"/>
          <p14:tracePt t="36904" x="1730375" y="3541713"/>
          <p14:tracePt t="36912" x="1751013" y="3541713"/>
          <p14:tracePt t="36921" x="1781175" y="3541713"/>
          <p14:tracePt t="36926" x="1841500" y="3511550"/>
          <p14:tracePt t="36934" x="1890713" y="3490913"/>
          <p14:tracePt t="36942" x="1982788" y="3471863"/>
          <p14:tracePt t="36950" x="2022475" y="3460750"/>
          <p14:tracePt t="36959" x="2092325" y="3430588"/>
          <p14:tracePt t="36966" x="2143125" y="3421063"/>
          <p14:tracePt t="36974" x="2173288" y="3400425"/>
          <p14:tracePt t="36988" x="2224088" y="3390900"/>
          <p14:tracePt t="36996" x="2263775" y="3370263"/>
          <p14:tracePt t="37006" x="2303463" y="3370263"/>
          <p14:tracePt t="37012" x="2374900" y="3360738"/>
          <p14:tracePt t="37021" x="2454275" y="3340100"/>
          <p14:tracePt t="37028" x="2535238" y="3330575"/>
          <p14:tracePt t="37036" x="2646363" y="3300413"/>
          <p14:tracePt t="37042" x="2767013" y="3270250"/>
          <p14:tracePt t="37050" x="2917825" y="3230563"/>
          <p14:tracePt t="37058" x="3098800" y="3219450"/>
          <p14:tracePt t="37066" x="3300413" y="3179763"/>
          <p14:tracePt t="37074" x="3460750" y="3149600"/>
          <p14:tracePt t="37082" x="3581400" y="3119438"/>
          <p14:tracePt t="37090" x="3713163" y="3089275"/>
          <p14:tracePt t="37096" x="3833813" y="3059113"/>
          <p14:tracePt t="37105" x="3963988" y="3038475"/>
          <p14:tracePt t="37112" x="4084638" y="3008313"/>
          <p14:tracePt t="37120" x="4165600" y="2998788"/>
          <p14:tracePt t="37128" x="4256088" y="2968625"/>
          <p14:tracePt t="37137" x="4286250" y="2957513"/>
          <p14:tracePt t="37144" x="4306888" y="2947988"/>
          <p14:tracePt t="37149" x="4325938" y="2938463"/>
          <p14:tracePt t="37158" x="4356100" y="2917825"/>
          <p14:tracePt t="37166" x="4376738" y="2908300"/>
          <p14:tracePt t="37175" x="4397375" y="2897188"/>
          <p14:tracePt t="37182" x="4406900" y="2887663"/>
          <p14:tracePt t="37942" x="4416425" y="2887663"/>
          <p14:tracePt t="37954" x="4427538" y="2887663"/>
          <p14:tracePt t="37962" x="4437063" y="2887663"/>
          <p14:tracePt t="37970" x="4446588" y="2878138"/>
          <p14:tracePt t="37980" x="4446588" y="2867025"/>
          <p14:tracePt t="37990" x="4457700" y="2867025"/>
          <p14:tracePt t="43243" x="4446588" y="2878138"/>
          <p14:tracePt t="43250" x="4427538" y="2897188"/>
          <p14:tracePt t="43258" x="4416425" y="2917825"/>
          <p14:tracePt t="43265" x="4406900" y="2927350"/>
          <p14:tracePt t="43274" x="4386263" y="2947988"/>
          <p14:tracePt t="43282" x="4367213" y="2957513"/>
          <p14:tracePt t="43290" x="4356100" y="2957513"/>
          <p14:tracePt t="43298" x="4346575" y="2978150"/>
          <p14:tracePt t="43306" x="4346575" y="2987675"/>
          <p14:tracePt t="43312" x="4346575" y="2998788"/>
          <p14:tracePt t="43320" x="4337050" y="3008313"/>
          <p14:tracePt t="43328" x="4337050" y="3028950"/>
          <p14:tracePt t="43336" x="4325938" y="3028950"/>
          <p14:tracePt t="43344" x="4306888" y="3048000"/>
          <p14:tracePt t="43353" x="4295775" y="3068638"/>
          <p14:tracePt t="43358" x="4276725" y="3098800"/>
          <p14:tracePt t="43366" x="4265613" y="3119438"/>
          <p14:tracePt t="43374" x="4244975" y="3140075"/>
          <p14:tracePt t="43382" x="4214813" y="3159125"/>
          <p14:tracePt t="43390" x="4205288" y="3179763"/>
          <p14:tracePt t="43398" x="4184650" y="3200400"/>
          <p14:tracePt t="43406" x="4165600" y="3219450"/>
          <p14:tracePt t="43412" x="4144963" y="3240088"/>
          <p14:tracePt t="43420" x="4135438" y="3260725"/>
          <p14:tracePt t="43428" x="4114800" y="3290888"/>
          <p14:tracePt t="43436" x="4105275" y="3309938"/>
          <p14:tracePt t="43444" x="4094163" y="3309938"/>
          <p14:tracePt t="43452" x="4084638" y="3321050"/>
          <p14:tracePt t="43460" x="4084638" y="3330575"/>
          <p14:tracePt t="59884" x="4105275" y="3351213"/>
          <p14:tracePt t="59893" x="4124325" y="3370263"/>
          <p14:tracePt t="59900" x="4144963" y="3381375"/>
          <p14:tracePt t="59906" x="4144963" y="3390900"/>
          <p14:tracePt t="59914" x="4154488" y="3390900"/>
          <p14:tracePt t="59922" x="4165600" y="3400425"/>
          <p14:tracePt t="59930" x="4175125" y="3411538"/>
          <p14:tracePt t="59938" x="4184650" y="3430588"/>
          <p14:tracePt t="60038" x="4184650" y="3441700"/>
          <p14:tracePt t="60116" x="4195763" y="3441700"/>
          <p14:tracePt t="67104" x="4195763" y="3430588"/>
          <p14:tracePt t="67112" x="4195763" y="3411538"/>
          <p14:tracePt t="67118" x="4195763" y="3400425"/>
          <p14:tracePt t="67126" x="4195763" y="3390900"/>
          <p14:tracePt t="67134" x="4184650" y="3370263"/>
          <p14:tracePt t="67143" x="4165600" y="3351213"/>
          <p14:tracePt t="67150" x="4154488" y="3351213"/>
          <p14:tracePt t="67158" x="4154488" y="3340100"/>
          <p14:tracePt t="67166" x="4144963" y="3330575"/>
          <p14:tracePt t="67173" x="4124325" y="3330575"/>
          <p14:tracePt t="67180" x="4114800" y="3321050"/>
          <p14:tracePt t="67189" x="4105275" y="3321050"/>
          <p14:tracePt t="67196" x="4094163" y="3309938"/>
          <p14:tracePt t="67204" x="4075113" y="3309938"/>
          <p14:tracePt t="67220" x="4064000" y="3309938"/>
          <p14:tracePt t="67227" x="4054475" y="3309938"/>
          <p14:tracePt t="67238" x="4044950" y="3309938"/>
          <p14:tracePt t="67258" x="4044950" y="3300413"/>
          <p14:tracePt t="68142" x="4033838" y="3309938"/>
          <p14:tracePt t="68150" x="4014788" y="3330575"/>
          <p14:tracePt t="68158" x="4003675" y="3351213"/>
          <p14:tracePt t="68166" x="3984625" y="3370263"/>
          <p14:tracePt t="68173" x="3963988" y="3390900"/>
          <p14:tracePt t="68180" x="3963988" y="3411538"/>
          <p14:tracePt t="68188" x="3954463" y="3441700"/>
          <p14:tracePt t="68196" x="3933825" y="3460750"/>
          <p14:tracePt t="68205" x="3924300" y="3481388"/>
          <p14:tracePt t="68212" x="3913188" y="3502025"/>
          <p14:tracePt t="68220" x="3894138" y="3532188"/>
          <p14:tracePt t="68226" x="3883025" y="3551238"/>
          <p14:tracePt t="68234" x="3852863" y="3571875"/>
          <p14:tracePt t="68243" x="3852863" y="3592513"/>
          <p14:tracePt t="68258" x="3833813" y="3602038"/>
          <p14:tracePt t="68266" x="3822700" y="3622675"/>
          <p14:tracePt t="68274" x="3813175" y="3652838"/>
          <p14:tracePt t="68280" x="3783013" y="3671888"/>
          <p14:tracePt t="68289" x="3762375" y="3692525"/>
          <p14:tracePt t="68296" x="3743325" y="3713163"/>
          <p14:tracePt t="68306" x="3722688" y="3743325"/>
          <p14:tracePt t="68312" x="3702050" y="3762375"/>
          <p14:tracePt t="68319" x="3683000" y="3794125"/>
          <p14:tracePt t="68328" x="3662363" y="3813175"/>
          <p14:tracePt t="68335" x="3632200" y="3833813"/>
          <p14:tracePt t="68342" x="3611563" y="3854450"/>
          <p14:tracePt t="68350" x="3592513" y="3873500"/>
          <p14:tracePt t="68358" x="3571875" y="3894138"/>
          <p14:tracePt t="68366" x="3551238" y="3914775"/>
          <p14:tracePt t="68374" x="3502025" y="3944938"/>
          <p14:tracePt t="68382" x="3430588" y="3984625"/>
          <p14:tracePt t="68389" x="3360738" y="4044950"/>
          <p14:tracePt t="68396" x="3270250" y="4105275"/>
          <p14:tracePt t="68405" x="3159125" y="4195763"/>
          <p14:tracePt t="68412" x="3048000" y="4276725"/>
          <p14:tracePt t="68420" x="2957513" y="4337050"/>
          <p14:tracePt t="68428" x="2867025" y="4386263"/>
          <p14:tracePt t="68436" x="2776538" y="4397375"/>
          <p14:tracePt t="68442" x="2695575" y="4427538"/>
          <p14:tracePt t="68450" x="2635250" y="4427538"/>
          <p14:tracePt t="68458" x="2595563" y="4427538"/>
          <p14:tracePt t="68466" x="2555875" y="4427538"/>
          <p14:tracePt t="68476" x="2535238" y="4416425"/>
          <p14:tracePt t="68482" x="2514600" y="4406900"/>
          <p14:tracePt t="68490" x="2495550" y="4397375"/>
          <p14:tracePt t="68496" x="2474913" y="4386263"/>
          <p14:tracePt t="68504" x="2454275" y="4376738"/>
          <p14:tracePt t="68512" x="2444750" y="4367213"/>
          <p14:tracePt t="68520" x="2435225" y="4367213"/>
          <p14:tracePt t="68528" x="2424113" y="4346575"/>
          <p14:tracePt t="68536" x="2414588" y="4346575"/>
          <p14:tracePt t="68544" x="2414588" y="4337050"/>
          <p14:tracePt t="68552" x="2414588" y="4325938"/>
          <p14:tracePt t="68559" x="2414588" y="4306888"/>
          <p14:tracePt t="68567" x="2414588" y="4286250"/>
          <p14:tracePt t="68574" x="2414588" y="4276725"/>
          <p14:tracePt t="68582" x="2414588" y="4256088"/>
          <p14:tracePt t="68590" x="2424113" y="4225925"/>
          <p14:tracePt t="68598" x="2435225" y="4225925"/>
          <p14:tracePt t="68604" x="2435225" y="4216400"/>
          <p14:tracePt t="68613" x="2444750" y="4205288"/>
          <p14:tracePt t="68620" x="2454275" y="4195763"/>
          <p14:tracePt t="68628" x="2454275" y="4186238"/>
          <p14:tracePt t="68636" x="2465388" y="4165600"/>
          <p14:tracePt t="68644" x="2474913" y="4156075"/>
          <p14:tracePt t="68660" x="2484438" y="4144963"/>
          <p14:tracePt t="69118" x="2474913" y="4125913"/>
          <p14:tracePt t="69126" x="2465388" y="4114800"/>
          <p14:tracePt t="69304" x="2454275" y="4105275"/>
          <p14:tracePt t="69429" x="2454275" y="4095750"/>
          <p14:tracePt t="74758" x="2454275" y="4084638"/>
          <p14:tracePt t="74766" x="2465388" y="4084638"/>
          <p14:tracePt t="74774" x="2484438" y="4075113"/>
          <p14:tracePt t="74781" x="2514600" y="4065588"/>
          <p14:tracePt t="74792" x="2525713" y="4065588"/>
          <p14:tracePt t="74796" x="2535238" y="4065588"/>
          <p14:tracePt t="74805" x="2544763" y="4065588"/>
          <p14:tracePt t="74812" x="2555875" y="4065588"/>
          <p14:tracePt t="74821" x="2565400" y="4065588"/>
          <p14:tracePt t="74828" x="2574925" y="4065588"/>
          <p14:tracePt t="74837" x="2586038" y="4065588"/>
          <p14:tracePt t="74844" x="2595563" y="4065588"/>
          <p14:tracePt t="74850" x="2616200" y="4065588"/>
          <p14:tracePt t="74858" x="2635250" y="4065588"/>
          <p14:tracePt t="74866" x="2646363" y="4065588"/>
          <p14:tracePt t="74874" x="2665413" y="4065588"/>
          <p14:tracePt t="74882" x="2686050" y="4054475"/>
          <p14:tracePt t="74890" x="2706688" y="4054475"/>
          <p14:tracePt t="74898" x="2716213" y="4054475"/>
          <p14:tracePt t="74906" x="2727325" y="4054475"/>
          <p14:tracePt t="74920" x="2736850" y="4054475"/>
          <p14:tracePt t="74929" x="2757488" y="4044950"/>
          <p14:tracePt t="74937" x="2767013" y="4044950"/>
          <p14:tracePt t="74944" x="2787650" y="4044950"/>
          <p14:tracePt t="74953" x="2797175" y="4044950"/>
          <p14:tracePt t="74961" x="2806700" y="4035425"/>
          <p14:tracePt t="74965" x="2817813" y="4024313"/>
          <p14:tracePt t="74974" x="2847975" y="4005263"/>
          <p14:tracePt t="74986" x="2867025" y="3994150"/>
          <p14:tracePt t="74990" x="2887663" y="3984625"/>
          <p14:tracePt t="74998" x="2908300" y="3975100"/>
          <p14:tracePt t="75007" x="2927350" y="3944938"/>
          <p14:tracePt t="75014" x="2947988" y="3933825"/>
          <p14:tracePt t="75020" x="2968625" y="3914775"/>
          <p14:tracePt t="75028" x="2987675" y="3903663"/>
          <p14:tracePt t="75036" x="3008313" y="3884613"/>
          <p14:tracePt t="75044" x="3028950" y="3863975"/>
          <p14:tracePt t="75052" x="3038475" y="3854450"/>
          <p14:tracePt t="75060" x="3048000" y="3854450"/>
          <p14:tracePt t="75070" x="3059113" y="3854450"/>
          <p14:tracePt t="75285" x="3059113" y="3843338"/>
          <p14:tracePt t="75292" x="3048000" y="3843338"/>
          <p14:tracePt t="75298" x="3028950" y="3843338"/>
          <p14:tracePt t="75314" x="3017838" y="3843338"/>
          <p14:tracePt t="75322" x="3008313" y="3833813"/>
          <p14:tracePt t="75330" x="2998788" y="3833813"/>
          <p14:tracePt t="75353" x="2987675" y="3833813"/>
          <p14:tracePt t="75360" x="2978150" y="3833813"/>
          <p14:tracePt t="75369" x="2968625" y="3833813"/>
          <p14:tracePt t="75404" x="2947988" y="3833813"/>
          <p14:tracePt t="75410" x="2938463" y="3833813"/>
          <p14:tracePt t="75422" x="2927350" y="3833813"/>
          <p14:tracePt t="77360" x="2938463" y="3833813"/>
          <p14:tracePt t="77368" x="3128963" y="3743325"/>
          <p14:tracePt t="77377" x="3481388" y="3551238"/>
          <p14:tracePt t="77384" x="3843338" y="3330575"/>
          <p14:tracePt t="77392" x="4064000" y="3179763"/>
          <p14:tracePt t="77401" x="4205288" y="3059113"/>
          <p14:tracePt t="77406" x="4306888" y="2968625"/>
          <p14:tracePt t="77414" x="4376738" y="2878138"/>
          <p14:tracePt t="77422" x="4427538" y="2767013"/>
          <p14:tracePt t="77429" x="4457700" y="2667000"/>
          <p14:tracePt t="77438" x="4506913" y="2516188"/>
          <p14:tracePt t="77446" x="4557713" y="2354263"/>
          <p14:tracePt t="77454" x="4608513" y="2203450"/>
          <p14:tracePt t="77460" x="4648200" y="2092325"/>
          <p14:tracePt t="77468" x="4678363" y="2012950"/>
          <p14:tracePt t="77477" x="4708525" y="1922463"/>
          <p14:tracePt t="77484" x="4718050" y="1841500"/>
          <p14:tracePt t="77492" x="4748213" y="1751013"/>
          <p14:tracePt t="77501" x="4778375" y="1660525"/>
          <p14:tracePt t="77508" x="4808538" y="1600200"/>
          <p14:tracePt t="77513" x="4819650" y="1509713"/>
          <p14:tracePt t="77522" x="4849813" y="1438275"/>
          <p14:tracePt t="77530" x="4879975" y="1358900"/>
          <p14:tracePt t="77539" x="4910138" y="1268413"/>
          <p14:tracePt t="77547" x="4940300" y="1187450"/>
          <p14:tracePt t="77556" x="4940300" y="1117600"/>
          <p14:tracePt t="77561" x="4940300" y="1057275"/>
          <p14:tracePt t="77570" x="4940300" y="1025525"/>
          <p14:tracePt t="77576" x="4910138" y="1006475"/>
          <p14:tracePt t="77584" x="4889500" y="965200"/>
          <p14:tracePt t="77592" x="4879975" y="946150"/>
          <p14:tracePt t="77600" x="4868863" y="925513"/>
          <p14:tracePt t="77608" x="4849813" y="904875"/>
          <p14:tracePt t="77617" x="4829175" y="874713"/>
          <p14:tracePt t="77624" x="4799013" y="835025"/>
          <p14:tracePt t="77630" x="4778375" y="774700"/>
          <p14:tracePt t="77638" x="4748213" y="684213"/>
          <p14:tracePt t="79012" x="4337050" y="684213"/>
          <p14:tracePt t="79020" x="4306888" y="754063"/>
          <p14:tracePt t="79028" x="4276725" y="814388"/>
          <p14:tracePt t="79037" x="4256088" y="885825"/>
          <p14:tracePt t="79044" x="4225925" y="976313"/>
          <p14:tracePt t="79052" x="4195763" y="1057275"/>
          <p14:tracePt t="79060" x="4165600" y="1147763"/>
          <p14:tracePt t="79067" x="4135438" y="1238250"/>
          <p14:tracePt t="79074" x="4124325" y="1317625"/>
          <p14:tracePt t="79081" x="4094163" y="1408113"/>
          <p14:tracePt t="79090" x="4064000" y="1489075"/>
          <p14:tracePt t="79098" x="4054475" y="1558925"/>
          <p14:tracePt t="79106" x="4033838" y="1639888"/>
          <p14:tracePt t="79114" x="4024313" y="1679575"/>
          <p14:tracePt t="79121" x="4014788" y="1709738"/>
          <p14:tracePt t="79128" x="4003675" y="1730375"/>
          <p14:tracePt t="79137" x="3994150" y="1760538"/>
          <p14:tracePt t="79144" x="3984625" y="1781175"/>
          <p14:tracePt t="79152" x="3984625" y="1801813"/>
          <p14:tracePt t="79160" x="3984625" y="1820863"/>
          <p14:tracePt t="79168" x="3984625" y="1841500"/>
          <p14:tracePt t="79174" x="3984625" y="1862138"/>
          <p14:tracePt t="79183" x="3984625" y="1881188"/>
          <p14:tracePt t="79190" x="3984625" y="1911350"/>
          <p14:tracePt t="79198" x="3984625" y="1941513"/>
          <p14:tracePt t="79206" x="3973513" y="1982788"/>
          <p14:tracePt t="79214" x="3973513" y="2001838"/>
          <p14:tracePt t="79222" x="3973513" y="2032000"/>
          <p14:tracePt t="79228" x="3973513" y="2052638"/>
          <p14:tracePt t="79237" x="3963988" y="2073275"/>
          <p14:tracePt t="79243" x="3963988" y="2092325"/>
          <p14:tracePt t="79252" x="3963988" y="2112963"/>
          <p14:tracePt t="79260" x="3963988" y="2122488"/>
          <p14:tracePt t="79268" x="3963988" y="2143125"/>
          <p14:tracePt t="79276" x="3963988" y="2163763"/>
          <p14:tracePt t="79284" x="3973513" y="2182813"/>
          <p14:tracePt t="79290" x="3984625" y="2212975"/>
          <p14:tracePt t="79298" x="3994150" y="2233613"/>
          <p14:tracePt t="79306" x="4003675" y="2254250"/>
          <p14:tracePt t="79322" x="4014788" y="2263775"/>
          <p14:tracePt t="79330" x="4024313" y="2273300"/>
          <p14:tracePt t="79338" x="4033838" y="2284413"/>
          <p14:tracePt t="79344" x="4044950" y="2293938"/>
          <p14:tracePt t="79353" x="4054475" y="2293938"/>
          <p14:tracePt t="79360" x="4075113" y="2293938"/>
          <p14:tracePt t="79368" x="4094163" y="2293938"/>
          <p14:tracePt t="79376" x="4105275" y="2293938"/>
          <p14:tracePt t="79384" x="4124325" y="2273300"/>
          <p14:tracePt t="79389" x="4144963" y="2254250"/>
          <p14:tracePt t="79398" x="4165600" y="2224088"/>
          <p14:tracePt t="79406" x="4205288" y="2152650"/>
          <p14:tracePt t="79414" x="4244975" y="2062163"/>
          <p14:tracePt t="79422" x="4295775" y="1962150"/>
          <p14:tracePt t="79430" x="4325938" y="1831975"/>
          <p14:tracePt t="79438" x="4397375" y="1670050"/>
          <p14:tracePt t="79446" x="4506913" y="1449388"/>
          <p14:tracePt t="79453" x="4618038" y="1217613"/>
          <p14:tracePt t="79460" x="4729163" y="1016000"/>
          <p14:tracePt t="79468" x="4829175" y="855663"/>
          <p14:tracePt t="79476" x="4910138" y="723900"/>
          <p14:tracePt t="81052" x="5051425" y="684213"/>
          <p14:tracePt t="81060" x="5051425" y="723900"/>
          <p14:tracePt t="81069" x="5051425" y="754063"/>
          <p14:tracePt t="81074" x="5051425" y="795338"/>
          <p14:tracePt t="81082" x="5060950" y="825500"/>
          <p14:tracePt t="81091" x="5081588" y="855663"/>
          <p14:tracePt t="81098" x="5081588" y="874713"/>
          <p14:tracePt t="81106" x="5091113" y="895350"/>
          <p14:tracePt t="81114" x="5100638" y="915988"/>
          <p14:tracePt t="81123" x="5100638" y="935038"/>
          <p14:tracePt t="81129" x="5111750" y="955675"/>
          <p14:tracePt t="81136" x="5121275" y="995363"/>
          <p14:tracePt t="81144" x="5121275" y="1006475"/>
          <p14:tracePt t="81152" x="5130800" y="1036638"/>
          <p14:tracePt t="81161" x="5141913" y="1066800"/>
          <p14:tracePt t="81168" x="5151438" y="1087438"/>
          <p14:tracePt t="81174" x="5160963" y="1117600"/>
          <p14:tracePt t="81182" x="5181600" y="1136650"/>
          <p14:tracePt t="81190" x="5191125" y="1157288"/>
          <p14:tracePt t="81199" x="5211763" y="1196975"/>
          <p14:tracePt t="81206" x="5232400" y="1217613"/>
          <p14:tracePt t="81215" x="5241925" y="1238250"/>
          <p14:tracePt t="81223" x="5272088" y="1257300"/>
          <p14:tracePt t="81231" x="5272088" y="1287463"/>
          <p14:tracePt t="81250" x="5281613" y="1358900"/>
          <p14:tracePt t="81253" x="5292725" y="1389063"/>
          <p14:tracePt t="81260" x="5292725" y="1419225"/>
          <p14:tracePt t="81268" x="5292725" y="1468438"/>
          <p14:tracePt t="81276" x="5292725" y="1528763"/>
          <p14:tracePt t="81284" x="5292725" y="1609725"/>
          <p14:tracePt t="81290" x="5292725" y="1690688"/>
          <p14:tracePt t="81299" x="5272088" y="1781175"/>
          <p14:tracePt t="81306" x="5262563" y="1862138"/>
          <p14:tracePt t="81314" x="5262563" y="1941513"/>
          <p14:tracePt t="81322" x="5241925" y="2052638"/>
          <p14:tracePt t="81330" x="5211763" y="2133600"/>
          <p14:tracePt t="81338" x="5202238" y="2233613"/>
          <p14:tracePt t="81344" x="5172075" y="2324100"/>
          <p14:tracePt t="81352" x="5151438" y="2414588"/>
          <p14:tracePt t="81360" x="5141913" y="2495550"/>
          <p14:tracePt t="81369" x="5111750" y="2586038"/>
          <p14:tracePt t="81377" x="5081588" y="2667000"/>
          <p14:tracePt t="81384" x="5051425" y="2797175"/>
          <p14:tracePt t="81392" x="5019675" y="2917825"/>
          <p14:tracePt t="81401" x="4989513" y="3048000"/>
          <p14:tracePt t="81406" x="4959350" y="3170238"/>
          <p14:tracePt t="81413" x="4929188" y="3290888"/>
          <p14:tracePt t="81422" x="4899025" y="3421063"/>
          <p14:tracePt t="81431" x="4859338" y="3562350"/>
          <p14:tracePt t="81438" x="4829175" y="3692525"/>
          <p14:tracePt t="81446" x="4789488" y="3813175"/>
          <p14:tracePt t="81454" x="4759325" y="3924300"/>
          <p14:tracePt t="81461" x="4729163" y="4005263"/>
          <p14:tracePt t="81468" x="4699000" y="4095750"/>
          <p14:tracePt t="81477" x="4668838" y="4165600"/>
          <p14:tracePt t="81484" x="4657725" y="4186238"/>
          <p14:tracePt t="81492" x="4638675" y="4205288"/>
          <p14:tracePt t="81499" x="4627563" y="4216400"/>
          <p14:tracePt t="81506" x="4618038" y="4235450"/>
          <p14:tracePt t="81514" x="4618038" y="4246563"/>
          <p14:tracePt t="81584" x="4608513" y="4246563"/>
          <p14:tracePt t="90263" x="4618038" y="4235450"/>
          <p14:tracePt t="90272" x="4638675" y="4216400"/>
          <p14:tracePt t="90278" x="4657725" y="4186238"/>
          <p14:tracePt t="90286" x="4668838" y="4105275"/>
          <p14:tracePt t="90295" x="4687888" y="4014788"/>
          <p14:tracePt t="90302" x="4699000" y="3954463"/>
          <p14:tracePt t="90310" x="4718050" y="3873500"/>
          <p14:tracePt t="90318" x="4738688" y="3803650"/>
          <p14:tracePt t="90326" x="4759325" y="3732213"/>
          <p14:tracePt t="90332" x="4768850" y="3652838"/>
          <p14:tracePt t="90340" x="4799013" y="3562350"/>
          <p14:tracePt t="90348" x="4829175" y="3460750"/>
          <p14:tracePt t="90357" x="4859338" y="3330575"/>
          <p14:tracePt t="90364" x="4879975" y="3209925"/>
          <p14:tracePt t="90372" x="4889500" y="3089275"/>
          <p14:tracePt t="90381" x="4919663" y="2938463"/>
          <p14:tracePt t="90386" x="4919663" y="2817813"/>
          <p14:tracePt t="90395" x="4940300" y="2697163"/>
          <p14:tracePt t="90403" x="4949825" y="2535238"/>
          <p14:tracePt t="90412" x="4979988" y="2414588"/>
          <p14:tracePt t="90418" x="5000625" y="2303463"/>
          <p14:tracePt t="90426" x="5030788" y="2224088"/>
          <p14:tracePt t="90434" x="5040313" y="2133600"/>
          <p14:tracePt t="90440" x="5070475" y="2043113"/>
          <p14:tracePt t="90448" x="5070475" y="1962150"/>
          <p14:tracePt t="90456" x="5081588" y="1901825"/>
          <p14:tracePt t="90464" x="5081588" y="1820863"/>
          <p14:tracePt t="90472" x="5100638" y="1781175"/>
          <p14:tracePt t="90480" x="5100638" y="1751013"/>
          <p14:tracePt t="90488" x="5100638" y="1730375"/>
          <p14:tracePt t="90496" x="5100638" y="1709738"/>
          <p14:tracePt t="90502" x="5100638" y="1690688"/>
          <p14:tracePt t="90510" x="5111750" y="1670050"/>
          <p14:tracePt t="90518" x="5111750" y="1639888"/>
          <p14:tracePt t="90526" x="5130800" y="1589088"/>
          <p14:tracePt t="90534" x="5151438" y="1558925"/>
          <p14:tracePt t="90542" x="5160963" y="1479550"/>
          <p14:tracePt t="90550" x="5191125" y="1398588"/>
          <p14:tracePt t="90556" x="5211763" y="1328738"/>
          <p14:tracePt t="90565" x="5221288" y="1247775"/>
          <p14:tracePt t="90572" x="5221288" y="1166813"/>
          <p14:tracePt t="90580" x="5232400" y="1096963"/>
          <p14:tracePt t="90588" x="5232400" y="1066800"/>
          <p14:tracePt t="90597" x="5232400" y="1046163"/>
          <p14:tracePt t="90604" x="5241925" y="1025525"/>
          <p14:tracePt t="90610" x="5241925" y="1006475"/>
          <p14:tracePt t="90618" x="5241925" y="985838"/>
          <p14:tracePt t="90627" x="5241925" y="976313"/>
          <p14:tracePt t="90634" x="5241925" y="965200"/>
          <p14:tracePt t="90641" x="5241925" y="955675"/>
          <p14:tracePt t="90650" x="5241925" y="946150"/>
          <p14:tracePt t="90658" x="5241925" y="925513"/>
          <p14:tracePt t="90664" x="5221288" y="904875"/>
          <p14:tracePt t="90672" x="5221288" y="865188"/>
          <p14:tracePt t="90681" x="5221288" y="825500"/>
          <p14:tracePt t="90688" x="5211763" y="744538"/>
          <p14:tracePt t="90696" x="5202238" y="684213"/>
          <p14:tracePt t="92228" x="4838700" y="684213"/>
          <p14:tracePt t="92236" x="4829175" y="704850"/>
          <p14:tracePt t="92244" x="4819650" y="723900"/>
          <p14:tracePt t="92251" x="4789488" y="744538"/>
          <p14:tracePt t="92261" x="4778375" y="765175"/>
          <p14:tracePt t="92268" x="4768850" y="784225"/>
          <p14:tracePt t="92274" x="4768850" y="804863"/>
          <p14:tracePt t="92282" x="4759325" y="825500"/>
          <p14:tracePt t="92290" x="4748213" y="844550"/>
          <p14:tracePt t="92298" x="4738688" y="865188"/>
          <p14:tracePt t="92306" x="4729163" y="885825"/>
          <p14:tracePt t="92315" x="4729163" y="904875"/>
          <p14:tracePt t="92322" x="4718050" y="915988"/>
          <p14:tracePt t="92328" x="4718050" y="925513"/>
          <p14:tracePt t="92336" x="4718050" y="935038"/>
          <p14:tracePt t="92356" x="4718050" y="946150"/>
          <p14:tracePt t="92386" x="4718050" y="955675"/>
          <p14:tracePt t="92394" x="4718050" y="965200"/>
          <p14:tracePt t="92404" x="4718050" y="985838"/>
          <p14:tracePt t="92410" x="4718050" y="995363"/>
          <p14:tracePt t="92418" x="4718050" y="1006475"/>
          <p14:tracePt t="92434" x="4718050" y="1016000"/>
          <p14:tracePt t="92440" x="4718050" y="1025525"/>
          <p14:tracePt t="92452" x="4718050" y="1036638"/>
          <p14:tracePt t="92461" x="4708525" y="1046163"/>
          <p14:tracePt t="92480" x="4708525" y="1057275"/>
          <p14:tracePt t="92793" x="4729163" y="1076325"/>
          <p14:tracePt t="92800" x="4738688" y="1096963"/>
          <p14:tracePt t="92808" x="4759325" y="1117600"/>
          <p14:tracePt t="92816" x="4768850" y="1136650"/>
          <p14:tracePt t="92822" x="4799013" y="1157288"/>
          <p14:tracePt t="92830" x="4808538" y="1177925"/>
          <p14:tracePt t="92838" x="4819650" y="1196975"/>
          <p14:tracePt t="92847" x="4819650" y="1217613"/>
          <p14:tracePt t="92854" x="4829175" y="1247775"/>
          <p14:tracePt t="92862" x="4829175" y="1268413"/>
          <p14:tracePt t="92870" x="4838700" y="1308100"/>
          <p14:tracePt t="92878" x="4838700" y="1347788"/>
          <p14:tracePt t="92884" x="4838700" y="1377950"/>
          <p14:tracePt t="92893" x="4838700" y="1408113"/>
          <p14:tracePt t="92900" x="4838700" y="1449388"/>
          <p14:tracePt t="92908" x="4838700" y="1479550"/>
          <p14:tracePt t="92916" x="4838700" y="1509713"/>
          <p14:tracePt t="92924" x="4838700" y="1528763"/>
          <p14:tracePt t="92933" x="4838700" y="1549400"/>
          <p14:tracePt t="92938" x="4838700" y="1579563"/>
          <p14:tracePt t="92946" x="4838700" y="1600200"/>
          <p14:tracePt t="92954" x="4838700" y="1619250"/>
          <p14:tracePt t="92962" x="4838700" y="1639888"/>
          <p14:tracePt t="92971" x="4838700" y="1660525"/>
          <p14:tracePt t="92978" x="4838700" y="1679575"/>
          <p14:tracePt t="92994" x="4838700" y="1700213"/>
          <p14:tracePt t="93000" x="4838700" y="1720850"/>
          <p14:tracePt t="93010" x="4838700" y="1741488"/>
          <p14:tracePt t="93016" x="4838700" y="1751013"/>
          <p14:tracePt t="93024" x="4838700" y="1771650"/>
          <p14:tracePt t="93032" x="4838700" y="1781175"/>
          <p14:tracePt t="93040" x="4829175" y="1790700"/>
          <p14:tracePt t="93046" x="4829175" y="1801813"/>
          <p14:tracePt t="93054" x="4829175" y="1811338"/>
          <p14:tracePt t="93063" x="4829175" y="1820863"/>
          <p14:tracePt t="93070" x="4829175" y="1831975"/>
          <p14:tracePt t="93078" x="4819650" y="1851025"/>
          <p14:tracePt t="93086" x="4819650" y="1871663"/>
          <p14:tracePt t="93094" x="4819650" y="1892300"/>
          <p14:tracePt t="93102" x="4808538" y="1922463"/>
          <p14:tracePt t="93109" x="4808538" y="1952625"/>
          <p14:tracePt t="93115" x="4808538" y="1971675"/>
          <p14:tracePt t="93124" x="4808538" y="2001838"/>
          <p14:tracePt t="93132" x="4808538" y="2022475"/>
          <p14:tracePt t="93140" x="4808538" y="2052638"/>
          <p14:tracePt t="93149" x="4808538" y="2073275"/>
          <p14:tracePt t="93154" x="4808538" y="2092325"/>
          <p14:tracePt t="93162" x="4808538" y="2122488"/>
          <p14:tracePt t="93170" x="4808538" y="2152650"/>
          <p14:tracePt t="93178" x="4819650" y="2173288"/>
          <p14:tracePt t="93186" x="4829175" y="2193925"/>
          <p14:tracePt t="93195" x="4838700" y="2212975"/>
          <p14:tracePt t="93202" x="4838700" y="2233613"/>
          <p14:tracePt t="93210" x="4849813" y="2233613"/>
          <p14:tracePt t="93216" x="4859338" y="2254250"/>
          <p14:tracePt t="93225" x="4868863" y="2273300"/>
          <p14:tracePt t="93232" x="4868863" y="2293938"/>
          <p14:tracePt t="93240" x="4879975" y="2314575"/>
          <p14:tracePt t="93248" x="4879975" y="2324100"/>
          <p14:tracePt t="93257" x="4879975" y="2333625"/>
          <p14:tracePt t="93263" x="4889500" y="2354263"/>
          <p14:tracePt t="93270" x="4889500" y="2363788"/>
          <p14:tracePt t="93278" x="4889500" y="2384425"/>
          <p14:tracePt t="93286" x="4899025" y="2384425"/>
          <p14:tracePt t="93295" x="4899025" y="2393950"/>
          <p14:tracePt t="93302" x="4910138" y="2414588"/>
          <p14:tracePt t="93310" x="4910138" y="2435225"/>
          <p14:tracePt t="93318" x="4919663" y="2444750"/>
          <p14:tracePt t="93326" x="4919663" y="2455863"/>
          <p14:tracePt t="93332" x="4919663" y="2465388"/>
          <p14:tracePt t="93340" x="4919663" y="2474913"/>
          <p14:tracePt t="98897" x="4910138" y="2495550"/>
          <p14:tracePt t="98904" x="4808538" y="2525713"/>
          <p14:tracePt t="98912" x="4729163" y="2555875"/>
          <p14:tracePt t="98920" x="4657725" y="2555875"/>
          <p14:tracePt t="98928" x="4618038" y="2555875"/>
          <p14:tracePt t="98934" x="4567238" y="2555875"/>
          <p14:tracePt t="98942" x="4487863" y="2586038"/>
          <p14:tracePt t="98950" x="4406900" y="2595563"/>
          <p14:tracePt t="98958" x="4286250" y="2625725"/>
          <p14:tracePt t="98966" x="4154488" y="2646363"/>
          <p14:tracePt t="98974" x="3994150" y="2646363"/>
          <p14:tracePt t="98980" x="3833813" y="2646363"/>
          <p14:tracePt t="98988" x="3622675" y="2655888"/>
          <p14:tracePt t="99007" x="3209925" y="2706688"/>
          <p14:tracePt t="99012" x="3028950" y="2746375"/>
          <p14:tracePt t="99020" x="2827338" y="2776538"/>
          <p14:tracePt t="99029" x="2625725" y="2806700"/>
          <p14:tracePt t="99036" x="2444750" y="2847975"/>
          <p14:tracePt t="99042" x="2284413" y="2878138"/>
          <p14:tracePt t="99050" x="2133600" y="2908300"/>
          <p14:tracePt t="99060" x="1952625" y="2938463"/>
          <p14:tracePt t="99067" x="1811338" y="2957513"/>
          <p14:tracePt t="99075" x="1690688" y="2957513"/>
          <p14:tracePt t="99082" x="1589088" y="2957513"/>
          <p14:tracePt t="99090" x="1468438" y="2947988"/>
          <p14:tracePt t="99096" x="1338263" y="2938463"/>
          <p14:tracePt t="99104" x="1257300" y="2908300"/>
          <p14:tracePt t="99112" x="1166813" y="2878138"/>
          <p14:tracePt t="99120" x="1076325" y="2847975"/>
          <p14:tracePt t="99128" x="995363" y="2817813"/>
          <p14:tracePt t="99136" x="904875" y="2787650"/>
          <p14:tracePt t="99144" x="814388" y="2767013"/>
          <p14:tracePt t="99150" x="714375" y="2716213"/>
          <p14:tracePt t="99158" x="623888" y="2655888"/>
          <p14:tracePt t="99165" x="533400" y="2595563"/>
          <p14:tracePt t="99175" x="442913" y="2555875"/>
          <p14:tracePt t="99182" x="352425" y="2505075"/>
          <p14:tracePt t="99190" x="261938" y="2465388"/>
          <p14:tracePt t="99198" x="171450" y="2414588"/>
          <p14:tracePt t="99204" x="60325" y="2354263"/>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Data center alimenté aux énergies renouvelables et refroidi à l’aide d’une pompe à chaleur géothermique…"/>
          <p:cNvSpPr txBox="1">
            <a:spLocks noGrp="1"/>
          </p:cNvSpPr>
          <p:nvPr>
            <p:ph type="body" idx="1"/>
          </p:nvPr>
        </p:nvSpPr>
        <p:spPr/>
        <p:txBody>
          <a:bodyPr/>
          <a:lstStyle/>
          <a:p>
            <a:r>
              <a:rPr lang="sv-SE" dirty="0"/>
              <a:t>Renewable energy powered data center cooled with geothermal heat pump</a:t>
            </a:r>
          </a:p>
          <a:p>
            <a:pPr marL="800100" lvl="1" indent="-457200">
              <a:buFont typeface="Arial" panose="020B0604020202020204" pitchFamily="34" charset="0"/>
              <a:buChar char="•"/>
            </a:pPr>
            <a:r>
              <a:rPr lang="sv-SE" dirty="0"/>
              <a:t>Small room (typical for telecom, small companies, computer rooms...)</a:t>
            </a:r>
          </a:p>
          <a:p>
            <a:pPr marL="800100" lvl="1" indent="-457200">
              <a:buFont typeface="Arial" panose="020B0604020202020204" pitchFamily="34" charset="0"/>
              <a:buChar char="•"/>
            </a:pPr>
            <a:r>
              <a:rPr lang="sv-SE" dirty="0"/>
              <a:t>Thermal model taken from (Lukawski et al., 2019) </a:t>
            </a:r>
          </a:p>
          <a:p>
            <a:pPr marL="800100" lvl="1" indent="-457200">
              <a:buFont typeface="Arial" panose="020B0604020202020204" pitchFamily="34" charset="0"/>
              <a:buChar char="•"/>
            </a:pPr>
            <a:r>
              <a:rPr lang="sv-SE" dirty="0"/>
              <a:t>Average IT load: 14 kW</a:t>
            </a:r>
          </a:p>
          <a:p>
            <a:pPr marL="800100" lvl="1" indent="-457200">
              <a:buFont typeface="Arial" panose="020B0604020202020204" pitchFamily="34" charset="0"/>
              <a:buChar char="•"/>
            </a:pPr>
            <a:r>
              <a:rPr lang="sv-SE" dirty="0"/>
              <a:t>Room area: 93 m² </a:t>
            </a:r>
          </a:p>
        </p:txBody>
      </p:sp>
      <p:sp>
        <p:nvSpPr>
          <p:cNvPr id="89" name="Numéro de diapositive"/>
          <p:cNvSpPr txBox="1">
            <a:spLocks noGrp="1"/>
          </p:cNvSpPr>
          <p:nvPr>
            <p:ph type="sldNum" sz="quarter" idx="2"/>
          </p:nvPr>
        </p:nvSpPr>
        <p:spPr/>
        <p:txBody>
          <a:bodyPr/>
          <a:lstStyle/>
          <a:p>
            <a:fld id="{86CB4B4D-7CA3-9044-876B-883B54F8677D}" type="slidenum">
              <a:rPr lang="sv-SE"/>
              <a:pPr/>
              <a:t>8</a:t>
            </a:fld>
            <a:endParaRPr lang="sv-SE"/>
          </a:p>
        </p:txBody>
      </p:sp>
      <p:sp>
        <p:nvSpPr>
          <p:cNvPr id="87" name="MODELE - Description"/>
          <p:cNvSpPr txBox="1">
            <a:spLocks noGrp="1"/>
          </p:cNvSpPr>
          <p:nvPr>
            <p:ph type="title"/>
          </p:nvPr>
        </p:nvSpPr>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sv-SE" dirty="0"/>
              <a:t>Description</a:t>
            </a:r>
          </a:p>
        </p:txBody>
      </p:sp>
    </p:spTree>
  </p:cSld>
  <p:clrMapOvr>
    <a:masterClrMapping/>
  </p:clrMapOvr>
  <p:transition spd="med" advTm="33312"/>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Numéro de diapositive"/>
          <p:cNvSpPr txBox="1">
            <a:spLocks noGrp="1"/>
          </p:cNvSpPr>
          <p:nvPr>
            <p:ph type="sldNum" sz="quarter" idx="2"/>
          </p:nvPr>
        </p:nvSpPr>
        <p:spPr/>
        <p:txBody>
          <a:bodyPr/>
          <a:lstStyle/>
          <a:p>
            <a:fld id="{86CB4B4D-7CA3-9044-876B-883B54F8677D}" type="slidenum">
              <a:rPr lang="sv-SE"/>
              <a:pPr/>
              <a:t>9</a:t>
            </a:fld>
            <a:endParaRPr lang="sv-SE"/>
          </a:p>
        </p:txBody>
      </p:sp>
      <p:sp>
        <p:nvSpPr>
          <p:cNvPr id="91" name="MODEL - Power"/>
          <p:cNvSpPr txBox="1">
            <a:spLocks noGrp="1"/>
          </p:cNvSpPr>
          <p:nvPr>
            <p:ph type="title"/>
          </p:nvPr>
        </p:nvSpPr>
        <p:spPr/>
        <p:txBody>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lvl1pPr>
          </a:lstStyle>
          <a:p>
            <a:r>
              <a:rPr lang="sv-SE" dirty="0"/>
              <a:t>Power</a:t>
            </a:r>
          </a:p>
        </p:txBody>
      </p:sp>
      <p:grpSp>
        <p:nvGrpSpPr>
          <p:cNvPr id="2" name="Group 1">
            <a:extLst>
              <a:ext uri="{FF2B5EF4-FFF2-40B4-BE49-F238E27FC236}">
                <a16:creationId xmlns:a16="http://schemas.microsoft.com/office/drawing/2014/main" id="{7F42A7BE-17D6-4D92-9BB3-AAA00AC30E5D}"/>
              </a:ext>
            </a:extLst>
          </p:cNvPr>
          <p:cNvGrpSpPr/>
          <p:nvPr/>
        </p:nvGrpSpPr>
        <p:grpSpPr>
          <a:xfrm>
            <a:off x="952266" y="2235410"/>
            <a:ext cx="8166568" cy="3655021"/>
            <a:chOff x="545041" y="1795938"/>
            <a:chExt cx="8166568" cy="3655021"/>
          </a:xfrm>
        </p:grpSpPr>
        <p:pic>
          <p:nvPicPr>
            <p:cNvPr id="94" name="Image" descr="Image"/>
            <p:cNvPicPr>
              <a:picLocks noChangeAspect="1"/>
            </p:cNvPicPr>
            <p:nvPr/>
          </p:nvPicPr>
          <p:blipFill rotWithShape="1">
            <a:blip r:embed="rId3"/>
            <a:srcRect r="72528"/>
            <a:stretch/>
          </p:blipFill>
          <p:spPr>
            <a:xfrm>
              <a:off x="2461069" y="2193263"/>
              <a:ext cx="1203694" cy="927100"/>
            </a:xfrm>
            <a:prstGeom prst="rect">
              <a:avLst/>
            </a:prstGeom>
            <a:ln w="12700">
              <a:miter lim="400000"/>
            </a:ln>
          </p:spPr>
        </p:pic>
        <p:pic>
          <p:nvPicPr>
            <p:cNvPr id="95" name="Image" descr="Image"/>
            <p:cNvPicPr>
              <a:picLocks noChangeAspect="1"/>
            </p:cNvPicPr>
            <p:nvPr/>
          </p:nvPicPr>
          <p:blipFill rotWithShape="1">
            <a:blip r:embed="rId4"/>
            <a:srcRect l="68847"/>
            <a:stretch/>
          </p:blipFill>
          <p:spPr>
            <a:xfrm>
              <a:off x="2657838" y="4243357"/>
              <a:ext cx="1384743" cy="1206500"/>
            </a:xfrm>
            <a:prstGeom prst="rect">
              <a:avLst/>
            </a:prstGeom>
            <a:ln w="12700">
              <a:miter lim="400000"/>
            </a:ln>
          </p:spPr>
        </p:pic>
        <p:pic>
          <p:nvPicPr>
            <p:cNvPr id="96" name="Image" descr="Image"/>
            <p:cNvPicPr>
              <a:picLocks noChangeAspect="1"/>
            </p:cNvPicPr>
            <p:nvPr/>
          </p:nvPicPr>
          <p:blipFill>
            <a:blip r:embed="rId5"/>
            <a:stretch>
              <a:fillRect/>
            </a:stretch>
          </p:blipFill>
          <p:spPr>
            <a:xfrm>
              <a:off x="6101611" y="2847022"/>
              <a:ext cx="850900" cy="952500"/>
            </a:xfrm>
            <a:prstGeom prst="rect">
              <a:avLst/>
            </a:prstGeom>
            <a:ln w="12700">
              <a:miter lim="400000"/>
            </a:ln>
          </p:spPr>
        </p:pic>
        <p:pic>
          <p:nvPicPr>
            <p:cNvPr id="97" name="Image" descr="Image"/>
            <p:cNvPicPr>
              <a:picLocks noChangeAspect="1"/>
            </p:cNvPicPr>
            <p:nvPr/>
          </p:nvPicPr>
          <p:blipFill>
            <a:blip r:embed="rId6"/>
            <a:stretch>
              <a:fillRect/>
            </a:stretch>
          </p:blipFill>
          <p:spPr>
            <a:xfrm>
              <a:off x="5968261" y="4064518"/>
              <a:ext cx="1117600" cy="825501"/>
            </a:xfrm>
            <a:prstGeom prst="rect">
              <a:avLst/>
            </a:prstGeom>
            <a:ln w="12700">
              <a:miter lim="400000"/>
            </a:ln>
          </p:spPr>
        </p:pic>
        <p:pic>
          <p:nvPicPr>
            <p:cNvPr id="12" name="Graphic 11" descr="Server">
              <a:extLst>
                <a:ext uri="{FF2B5EF4-FFF2-40B4-BE49-F238E27FC236}">
                  <a16:creationId xmlns:a16="http://schemas.microsoft.com/office/drawing/2014/main" id="{53DC198E-27E6-450D-8AA1-22609C0852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3401" y="2866072"/>
              <a:ext cx="914400" cy="914400"/>
            </a:xfrm>
            <a:prstGeom prst="rect">
              <a:avLst/>
            </a:prstGeom>
          </p:spPr>
        </p:pic>
        <p:pic>
          <p:nvPicPr>
            <p:cNvPr id="14" name="Graphic 13" descr="Thermometer">
              <a:extLst>
                <a:ext uri="{FF2B5EF4-FFF2-40B4-BE49-F238E27FC236}">
                  <a16:creationId xmlns:a16="http://schemas.microsoft.com/office/drawing/2014/main" id="{132FE592-A30A-42D2-AE04-EE6854F999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43401" y="4020069"/>
              <a:ext cx="914400" cy="914400"/>
            </a:xfrm>
            <a:prstGeom prst="rect">
              <a:avLst/>
            </a:prstGeom>
          </p:spPr>
        </p:pic>
        <p:pic>
          <p:nvPicPr>
            <p:cNvPr id="16" name="Graphic 15" descr="Sun">
              <a:extLst>
                <a:ext uri="{FF2B5EF4-FFF2-40B4-BE49-F238E27FC236}">
                  <a16:creationId xmlns:a16="http://schemas.microsoft.com/office/drawing/2014/main" id="{B1E42F6D-89FB-49AF-B6A6-CB28EDC2BA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6068" y="2151985"/>
              <a:ext cx="914400" cy="914400"/>
            </a:xfrm>
            <a:prstGeom prst="rect">
              <a:avLst/>
            </a:prstGeom>
          </p:spPr>
        </p:pic>
        <p:pic>
          <p:nvPicPr>
            <p:cNvPr id="18" name="Graphic 17" descr="High voltage">
              <a:extLst>
                <a:ext uri="{FF2B5EF4-FFF2-40B4-BE49-F238E27FC236}">
                  <a16:creationId xmlns:a16="http://schemas.microsoft.com/office/drawing/2014/main" id="{04B5D6E4-7BF7-4F65-A97B-E88CA82F0C7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5665" y="4435276"/>
              <a:ext cx="914400" cy="914400"/>
            </a:xfrm>
            <a:prstGeom prst="rect">
              <a:avLst/>
            </a:prstGeom>
          </p:spPr>
        </p:pic>
        <p:sp>
          <p:nvSpPr>
            <p:cNvPr id="19" name="Rectangle 18">
              <a:extLst>
                <a:ext uri="{FF2B5EF4-FFF2-40B4-BE49-F238E27FC236}">
                  <a16:creationId xmlns:a16="http://schemas.microsoft.com/office/drawing/2014/main" id="{DD723D74-5FEA-40CF-B936-8D483645ECD4}"/>
                </a:ext>
              </a:extLst>
            </p:cNvPr>
            <p:cNvSpPr/>
            <p:nvPr/>
          </p:nvSpPr>
          <p:spPr>
            <a:xfrm>
              <a:off x="4075814" y="1821713"/>
              <a:ext cx="4635795" cy="3629246"/>
            </a:xfrm>
            <a:prstGeom prst="rect">
              <a:avLst/>
            </a:prstGeom>
            <a:noFill/>
            <a:ln/>
          </p:spPr>
          <p:style>
            <a:lnRef idx="2">
              <a:schemeClr val="accent6"/>
            </a:lnRef>
            <a:fillRef idx="1">
              <a:schemeClr val="lt1"/>
            </a:fillRef>
            <a:effectRef idx="0">
              <a:schemeClr val="accent6"/>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449262" rtl="0" fontAlgn="auto" latinLnBrk="0" hangingPunct="0">
                <a:lnSpc>
                  <a:spcPct val="93000"/>
                </a:lnSpc>
                <a:spcBef>
                  <a:spcPts val="0"/>
                </a:spcBef>
                <a:spcAft>
                  <a:spcPts val="0"/>
                </a:spcAft>
                <a:buClrTx/>
                <a:buSzTx/>
                <a:buFontTx/>
                <a:buNone/>
                <a:tabLst/>
              </a:pPr>
              <a:endParaRPr kumimoji="0" lang="sv-SE" sz="1800" b="0" i="0" u="none" strike="noStrike" cap="none" spc="0" normalizeH="0" baseline="0">
                <a:ln>
                  <a:noFill/>
                </a:ln>
                <a:solidFill>
                  <a:srgbClr val="000000"/>
                </a:solidFill>
                <a:effectLst/>
                <a:uFillTx/>
                <a:latin typeface="+mj-lt"/>
                <a:ea typeface="+mj-ea"/>
                <a:cs typeface="+mj-cs"/>
                <a:sym typeface="Times New Roman"/>
              </a:endParaRPr>
            </a:p>
          </p:txBody>
        </p:sp>
        <p:sp>
          <p:nvSpPr>
            <p:cNvPr id="20" name="TextBox 19">
              <a:extLst>
                <a:ext uri="{FF2B5EF4-FFF2-40B4-BE49-F238E27FC236}">
                  <a16:creationId xmlns:a16="http://schemas.microsoft.com/office/drawing/2014/main" id="{9ADCBE5D-45A0-4075-9D67-FF684CE077CA}"/>
                </a:ext>
              </a:extLst>
            </p:cNvPr>
            <p:cNvSpPr txBox="1"/>
            <p:nvPr/>
          </p:nvSpPr>
          <p:spPr>
            <a:xfrm>
              <a:off x="4309730" y="1915643"/>
              <a:ext cx="1374733" cy="3785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49262" rtl="0" fontAlgn="auto" latinLnBrk="0" hangingPunct="0">
                <a:lnSpc>
                  <a:spcPct val="93000"/>
                </a:lnSpc>
                <a:spcBef>
                  <a:spcPts val="0"/>
                </a:spcBef>
                <a:spcAft>
                  <a:spcPts val="0"/>
                </a:spcAft>
                <a:buClrTx/>
                <a:buSzTx/>
                <a:buFontTx/>
                <a:buNone/>
                <a:tabLst/>
              </a:pPr>
              <a:r>
                <a:rPr kumimoji="0" lang="en-US" sz="2000" b="0" i="0" u="none" strike="noStrike" cap="none" spc="0" normalizeH="0" baseline="0" dirty="0">
                  <a:ln>
                    <a:noFill/>
                  </a:ln>
                  <a:solidFill>
                    <a:schemeClr val="accent6"/>
                  </a:solidFill>
                  <a:effectLst/>
                  <a:uFillTx/>
                  <a:latin typeface="Source Sans Pro Semibold" panose="020B0603030403020204" pitchFamily="34" charset="0"/>
                  <a:ea typeface="Source Sans Pro Semibold" panose="020B0603030403020204" pitchFamily="34" charset="0"/>
                  <a:sym typeface="Times New Roman"/>
                </a:rPr>
                <a:t>Data center</a:t>
              </a:r>
              <a:endParaRPr kumimoji="0" lang="sv-SE" sz="2000" b="0" i="0" u="none" strike="noStrike" cap="none" spc="0" normalizeH="0" baseline="0" dirty="0">
                <a:ln>
                  <a:noFill/>
                </a:ln>
                <a:solidFill>
                  <a:schemeClr val="accent6"/>
                </a:solidFill>
                <a:effectLst/>
                <a:uFillTx/>
                <a:latin typeface="Source Sans Pro Semibold" panose="020B0603030403020204" pitchFamily="34" charset="0"/>
                <a:ea typeface="Source Sans Pro Semibold" panose="020B0603030403020204" pitchFamily="34" charset="0"/>
                <a:sym typeface="Times New Roman"/>
              </a:endParaRPr>
            </a:p>
          </p:txBody>
        </p:sp>
        <p:cxnSp>
          <p:nvCxnSpPr>
            <p:cNvPr id="22" name="Straight Arrow Connector 21">
              <a:extLst>
                <a:ext uri="{FF2B5EF4-FFF2-40B4-BE49-F238E27FC236}">
                  <a16:creationId xmlns:a16="http://schemas.microsoft.com/office/drawing/2014/main" id="{07430B4D-3F5C-4361-8BA1-72E5D3AA0863}"/>
                </a:ext>
              </a:extLst>
            </p:cNvPr>
            <p:cNvCxnSpPr/>
            <p:nvPr/>
          </p:nvCxnSpPr>
          <p:spPr>
            <a:xfrm>
              <a:off x="2091070" y="2778643"/>
              <a:ext cx="1743739" cy="54462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3" name="Straight Arrow Connector 32">
              <a:extLst>
                <a:ext uri="{FF2B5EF4-FFF2-40B4-BE49-F238E27FC236}">
                  <a16:creationId xmlns:a16="http://schemas.microsoft.com/office/drawing/2014/main" id="{A1A1ED49-FBF9-4F67-B6BB-C6563A2B26AD}"/>
                </a:ext>
              </a:extLst>
            </p:cNvPr>
            <p:cNvCxnSpPr>
              <a:cxnSpLocks/>
            </p:cNvCxnSpPr>
            <p:nvPr/>
          </p:nvCxnSpPr>
          <p:spPr>
            <a:xfrm flipV="1">
              <a:off x="2163804" y="4361063"/>
              <a:ext cx="1671005" cy="43572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4" name="TextBox 33">
              <a:extLst>
                <a:ext uri="{FF2B5EF4-FFF2-40B4-BE49-F238E27FC236}">
                  <a16:creationId xmlns:a16="http://schemas.microsoft.com/office/drawing/2014/main" id="{DF600071-5151-4675-BC76-D789715B10C8}"/>
                </a:ext>
              </a:extLst>
            </p:cNvPr>
            <p:cNvSpPr txBox="1"/>
            <p:nvPr/>
          </p:nvSpPr>
          <p:spPr>
            <a:xfrm>
              <a:off x="666225" y="1795938"/>
              <a:ext cx="1453281" cy="3785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49262" rtl="0" fontAlgn="auto" latinLnBrk="0" hangingPunct="0">
                <a:lnSpc>
                  <a:spcPct val="93000"/>
                </a:lnSpc>
                <a:spcBef>
                  <a:spcPts val="0"/>
                </a:spcBef>
                <a:spcAft>
                  <a:spcPts val="0"/>
                </a:spcAft>
                <a:buClrTx/>
                <a:buSzTx/>
                <a:buFontTx/>
                <a:buNone/>
                <a:tabLst/>
              </a:pPr>
              <a:r>
                <a:rPr kumimoji="0" lang="en-US" sz="2000" b="0" i="0" u="none" strike="noStrike" cap="none" spc="0" normalizeH="0" baseline="0" dirty="0">
                  <a:ln>
                    <a:noFill/>
                  </a:ln>
                  <a:solidFill>
                    <a:schemeClr val="accent6"/>
                  </a:solidFill>
                  <a:effectLst/>
                  <a:uFillTx/>
                  <a:latin typeface="Source Sans Pro Semibold" panose="020B0603030403020204" pitchFamily="34" charset="0"/>
                  <a:ea typeface="Source Sans Pro Semibold" panose="020B0603030403020204" pitchFamily="34" charset="0"/>
                  <a:sym typeface="Times New Roman"/>
                </a:rPr>
                <a:t>Solar panels</a:t>
              </a:r>
              <a:endParaRPr kumimoji="0" lang="sv-SE" sz="2000" b="0" i="0" u="none" strike="noStrike" cap="none" spc="0" normalizeH="0" baseline="0" dirty="0">
                <a:ln>
                  <a:noFill/>
                </a:ln>
                <a:solidFill>
                  <a:schemeClr val="accent6"/>
                </a:solidFill>
                <a:effectLst/>
                <a:uFillTx/>
                <a:latin typeface="Source Sans Pro Semibold" panose="020B0603030403020204" pitchFamily="34" charset="0"/>
                <a:ea typeface="Source Sans Pro Semibold" panose="020B0603030403020204" pitchFamily="34" charset="0"/>
                <a:sym typeface="Times New Roman"/>
              </a:endParaRPr>
            </a:p>
          </p:txBody>
        </p:sp>
        <p:sp>
          <p:nvSpPr>
            <p:cNvPr id="35" name="TextBox 34">
              <a:extLst>
                <a:ext uri="{FF2B5EF4-FFF2-40B4-BE49-F238E27FC236}">
                  <a16:creationId xmlns:a16="http://schemas.microsoft.com/office/drawing/2014/main" id="{DA68C9B6-89E6-4D0C-B197-F186E067D11D}"/>
                </a:ext>
              </a:extLst>
            </p:cNvPr>
            <p:cNvSpPr txBox="1"/>
            <p:nvPr/>
          </p:nvSpPr>
          <p:spPr>
            <a:xfrm>
              <a:off x="545041" y="4056713"/>
              <a:ext cx="1701746" cy="3785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49262" rtl="0" fontAlgn="auto" latinLnBrk="0" hangingPunct="0">
                <a:lnSpc>
                  <a:spcPct val="93000"/>
                </a:lnSpc>
                <a:spcBef>
                  <a:spcPts val="0"/>
                </a:spcBef>
                <a:spcAft>
                  <a:spcPts val="0"/>
                </a:spcAft>
                <a:buClrTx/>
                <a:buSzTx/>
                <a:buFontTx/>
                <a:buNone/>
                <a:tabLst/>
              </a:pPr>
              <a:r>
                <a:rPr kumimoji="0" lang="en-US" sz="2000" b="0" i="0" u="none" strike="noStrike" cap="none" spc="0" normalizeH="0" baseline="0" dirty="0">
                  <a:ln>
                    <a:noFill/>
                  </a:ln>
                  <a:solidFill>
                    <a:schemeClr val="accent6"/>
                  </a:solidFill>
                  <a:effectLst/>
                  <a:uFillTx/>
                  <a:latin typeface="Source Sans Pro Semibold" panose="020B0603030403020204" pitchFamily="34" charset="0"/>
                  <a:ea typeface="Source Sans Pro Semibold" panose="020B0603030403020204" pitchFamily="34" charset="0"/>
                  <a:sym typeface="Times New Roman"/>
                </a:rPr>
                <a:t>Electricity grid</a:t>
              </a:r>
              <a:endParaRPr kumimoji="0" lang="sv-SE" sz="2000" b="0" i="0" u="none" strike="noStrike" cap="none" spc="0" normalizeH="0" baseline="0" dirty="0">
                <a:ln>
                  <a:noFill/>
                </a:ln>
                <a:solidFill>
                  <a:schemeClr val="accent6"/>
                </a:solidFill>
                <a:effectLst/>
                <a:uFillTx/>
                <a:latin typeface="Source Sans Pro Semibold" panose="020B0603030403020204" pitchFamily="34" charset="0"/>
                <a:ea typeface="Source Sans Pro Semibold" panose="020B0603030403020204" pitchFamily="34" charset="0"/>
                <a:sym typeface="Times New Roman"/>
              </a:endParaRPr>
            </a:p>
          </p:txBody>
        </p:sp>
        <p:pic>
          <p:nvPicPr>
            <p:cNvPr id="37" name="Image" descr="Image">
              <a:extLst>
                <a:ext uri="{FF2B5EF4-FFF2-40B4-BE49-F238E27FC236}">
                  <a16:creationId xmlns:a16="http://schemas.microsoft.com/office/drawing/2014/main" id="{74622491-7635-40BD-A4B1-15D2E8D1DAE4}"/>
                </a:ext>
              </a:extLst>
            </p:cNvPr>
            <p:cNvPicPr>
              <a:picLocks noChangeAspect="1"/>
            </p:cNvPicPr>
            <p:nvPr/>
          </p:nvPicPr>
          <p:blipFill rotWithShape="1">
            <a:blip r:embed="rId4"/>
            <a:srcRect l="4189" r="70615"/>
            <a:stretch/>
          </p:blipFill>
          <p:spPr>
            <a:xfrm>
              <a:off x="7442791" y="3177222"/>
              <a:ext cx="1119961" cy="1206500"/>
            </a:xfrm>
            <a:prstGeom prst="rect">
              <a:avLst/>
            </a:prstGeom>
            <a:ln w="12700">
              <a:miter lim="400000"/>
            </a:ln>
          </p:spPr>
        </p:pic>
        <p:sp>
          <p:nvSpPr>
            <p:cNvPr id="26" name="Right Brace 25">
              <a:extLst>
                <a:ext uri="{FF2B5EF4-FFF2-40B4-BE49-F238E27FC236}">
                  <a16:creationId xmlns:a16="http://schemas.microsoft.com/office/drawing/2014/main" id="{9FDFCB06-65B1-4A79-AEA9-6E1FD2F32208}"/>
                </a:ext>
              </a:extLst>
            </p:cNvPr>
            <p:cNvSpPr/>
            <p:nvPr/>
          </p:nvSpPr>
          <p:spPr>
            <a:xfrm>
              <a:off x="7208874" y="3120363"/>
              <a:ext cx="117992" cy="1572140"/>
            </a:xfrm>
            <a:prstGeom prst="rightBrace">
              <a:avLst/>
            </a:prstGeom>
            <a:ln/>
          </p:spPr>
          <p:style>
            <a:lnRef idx="3">
              <a:schemeClr val="dk1"/>
            </a:lnRef>
            <a:fillRef idx="0">
              <a:schemeClr val="dk1"/>
            </a:fillRef>
            <a:effectRef idx="2">
              <a:schemeClr val="dk1"/>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sv-SE" sz="1800" b="0" i="0" u="none" strike="noStrike" cap="none" spc="0" normalizeH="0" baseline="0">
                <a:ln>
                  <a:noFill/>
                </a:ln>
                <a:solidFill>
                  <a:srgbClr val="000000"/>
                </a:solidFill>
                <a:effectLst/>
                <a:uFillTx/>
              </a:endParaRPr>
            </a:p>
          </p:txBody>
        </p:sp>
      </p:grpSp>
    </p:spTree>
  </p:cSld>
  <p:clrMapOvr>
    <a:masterClrMapping/>
  </p:clrMapOvr>
  <p:transition spd="med" advTm="34717"/>
</p:sld>
</file>

<file path=ppt/theme/theme1.xml><?xml version="1.0" encoding="utf-8"?>
<a:theme xmlns:a="http://schemas.openxmlformats.org/drawingml/2006/main"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Times New Roman"/>
        <a:ea typeface="Times New Roman"/>
        <a:cs typeface="Times New Roman"/>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Times New Roman"/>
        <a:ea typeface="Times New Roman"/>
        <a:cs typeface="Times New Roman"/>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49262" rtl="0" fontAlgn="auto" latinLnBrk="0" hangingPunct="0">
          <a:lnSpc>
            <a:spcPct val="93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3671</TotalTime>
  <Words>1616</Words>
  <Application>Microsoft Office PowerPoint</Application>
  <PresentationFormat>Custom</PresentationFormat>
  <Paragraphs>245</Paragraphs>
  <Slides>29</Slides>
  <Notes>26</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AR PL Mingti2L Big5</vt:lpstr>
      <vt:lpstr>Arial</vt:lpstr>
      <vt:lpstr>Calibri Light</vt:lpstr>
      <vt:lpstr>Cambria Math</vt:lpstr>
      <vt:lpstr>Courier New</vt:lpstr>
      <vt:lpstr>Helvetica</vt:lpstr>
      <vt:lpstr>Source Sans Pro</vt:lpstr>
      <vt:lpstr>Source Sans Pro Black</vt:lpstr>
      <vt:lpstr>Source Sans Pro Light</vt:lpstr>
      <vt:lpstr>Source Sans Pro Semibold</vt:lpstr>
      <vt:lpstr>Times New Roman</vt:lpstr>
      <vt:lpstr>Office</vt:lpstr>
      <vt:lpstr>Integrating Pre-Cooling of Data Center operated with Renewable Energies</vt:lpstr>
      <vt:lpstr>Environmental impact of IT</vt:lpstr>
      <vt:lpstr>Data centers</vt:lpstr>
      <vt:lpstr>Outline</vt:lpstr>
      <vt:lpstr>Self-consumption</vt:lpstr>
      <vt:lpstr>DataZero</vt:lpstr>
      <vt:lpstr>Precooling: related works</vt:lpstr>
      <vt:lpstr>Description</vt:lpstr>
      <vt:lpstr>Power</vt:lpstr>
      <vt:lpstr>IT Workload</vt:lpstr>
      <vt:lpstr>Solar production and weather</vt:lpstr>
      <vt:lpstr>Thermal model</vt:lpstr>
      <vt:lpstr>Cooling</vt:lpstr>
      <vt:lpstr>Numerical simulation </vt:lpstr>
      <vt:lpstr>Without optimisation, thermostatic control</vt:lpstr>
      <vt:lpstr>Naive optimization </vt:lpstr>
      <vt:lpstr>Naive optimization</vt:lpstr>
      <vt:lpstr>Linear optimization</vt:lpstr>
      <vt:lpstr>Linear optimization</vt:lpstr>
      <vt:lpstr>Linear optimization</vt:lpstr>
      <vt:lpstr>Output linear optimization</vt:lpstr>
      <vt:lpstr>Output linear optimization</vt:lpstr>
      <vt:lpstr>Expected CO2 savings</vt:lpstr>
      <vt:lpstr>Comparing with increasing temperature set points</vt:lpstr>
      <vt:lpstr>Server density influence</vt:lpstr>
      <vt:lpstr>Limits and future work</vt:lpstr>
      <vt:lpstr>Conclusion</vt:lpstr>
      <vt:lpstr>Self-consumption</vt:lpstr>
      <vt:lpstr>RESULTATS – influence des paramètres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Pre-Cooling of Data Center operated with Renewable Energies</dc:title>
  <cp:lastModifiedBy>Maël Madon</cp:lastModifiedBy>
  <cp:revision>266</cp:revision>
  <dcterms:modified xsi:type="dcterms:W3CDTF">2020-11-04T14:56:01Z</dcterms:modified>
</cp:coreProperties>
</file>